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theme/theme19.xml" ContentType="application/vnd.openxmlformats-officedocument.theme+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theme/theme20.xml" ContentType="application/vnd.openxmlformats-officedocument.theme+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theme/theme21.xml" ContentType="application/vnd.openxmlformats-officedocument.theme+xml"/>
  <Override PartName="/ppt/theme/theme2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 id="2147483650" r:id="rId3"/>
    <p:sldMasterId id="2147483654" r:id="rId4"/>
    <p:sldMasterId id="2147483655" r:id="rId5"/>
    <p:sldMasterId id="2147483656" r:id="rId6"/>
    <p:sldMasterId id="2147483657" r:id="rId7"/>
    <p:sldMasterId id="2147483658" r:id="rId8"/>
    <p:sldMasterId id="2147483659" r:id="rId9"/>
    <p:sldMasterId id="2147483660" r:id="rId10"/>
    <p:sldMasterId id="2147483661" r:id="rId11"/>
    <p:sldMasterId id="2147483662" r:id="rId12"/>
    <p:sldMasterId id="2147483663" r:id="rId13"/>
    <p:sldMasterId id="2147483664" r:id="rId14"/>
    <p:sldMasterId id="2147483665" r:id="rId15"/>
    <p:sldMasterId id="2147483666" r:id="rId16"/>
    <p:sldMasterId id="2147483667" r:id="rId17"/>
    <p:sldMasterId id="2147483668" r:id="rId18"/>
    <p:sldMasterId id="2147483669" r:id="rId19"/>
    <p:sldMasterId id="2147483670" r:id="rId20"/>
    <p:sldMasterId id="2147483671" r:id="rId21"/>
  </p:sldMasterIdLst>
  <p:notesMasterIdLst>
    <p:notesMasterId r:id="rId43"/>
  </p:notesMasterIdLst>
  <p:sldIdLst>
    <p:sldId id="256" r:id="rId22"/>
    <p:sldId id="261" r:id="rId23"/>
    <p:sldId id="308" r:id="rId24"/>
    <p:sldId id="309" r:id="rId25"/>
    <p:sldId id="275" r:id="rId26"/>
    <p:sldId id="264" r:id="rId27"/>
    <p:sldId id="262" r:id="rId28"/>
    <p:sldId id="297" r:id="rId29"/>
    <p:sldId id="278" r:id="rId30"/>
    <p:sldId id="279" r:id="rId31"/>
    <p:sldId id="290" r:id="rId32"/>
    <p:sldId id="298" r:id="rId33"/>
    <p:sldId id="263" r:id="rId34"/>
    <p:sldId id="296" r:id="rId35"/>
    <p:sldId id="292" r:id="rId36"/>
    <p:sldId id="276" r:id="rId37"/>
    <p:sldId id="291" r:id="rId38"/>
    <p:sldId id="265" r:id="rId39"/>
    <p:sldId id="294" r:id="rId40"/>
    <p:sldId id="281" r:id="rId41"/>
    <p:sldId id="284" r:id="rId42"/>
  </p:sldIdLst>
  <p:sldSz cx="13004800" cy="9753600"/>
  <p:notesSz cx="6858000" cy="9144000"/>
  <p:defaultTextStyle>
    <a:defPPr>
      <a:defRPr lang="en-US"/>
    </a:defPPr>
    <a:lvl1pPr algn="l" rtl="0" eaLnBrk="0" fontAlgn="base" hangingPunct="0">
      <a:spcBef>
        <a:spcPct val="0"/>
      </a:spcBef>
      <a:spcAft>
        <a:spcPct val="0"/>
      </a:spcAft>
      <a:defRPr sz="4200" kern="1200">
        <a:solidFill>
          <a:srgbClr val="000000"/>
        </a:solidFill>
        <a:latin typeface="Gill Sans" charset="0"/>
        <a:ea typeface="Heiti SC Light" charset="-122"/>
        <a:cs typeface="+mn-cs"/>
        <a:sym typeface="Gill Sans" charset="0"/>
      </a:defRPr>
    </a:lvl1pPr>
    <a:lvl2pPr marL="457200" algn="l" rtl="0" eaLnBrk="0" fontAlgn="base" hangingPunct="0">
      <a:spcBef>
        <a:spcPct val="0"/>
      </a:spcBef>
      <a:spcAft>
        <a:spcPct val="0"/>
      </a:spcAft>
      <a:defRPr sz="4200" kern="1200">
        <a:solidFill>
          <a:srgbClr val="000000"/>
        </a:solidFill>
        <a:latin typeface="Gill Sans" charset="0"/>
        <a:ea typeface="Heiti SC Light" charset="-122"/>
        <a:cs typeface="+mn-cs"/>
        <a:sym typeface="Gill Sans" charset="0"/>
      </a:defRPr>
    </a:lvl2pPr>
    <a:lvl3pPr marL="914400" algn="l" rtl="0" eaLnBrk="0" fontAlgn="base" hangingPunct="0">
      <a:spcBef>
        <a:spcPct val="0"/>
      </a:spcBef>
      <a:spcAft>
        <a:spcPct val="0"/>
      </a:spcAft>
      <a:defRPr sz="4200" kern="1200">
        <a:solidFill>
          <a:srgbClr val="000000"/>
        </a:solidFill>
        <a:latin typeface="Gill Sans" charset="0"/>
        <a:ea typeface="Heiti SC Light" charset="-122"/>
        <a:cs typeface="+mn-cs"/>
        <a:sym typeface="Gill Sans" charset="0"/>
      </a:defRPr>
    </a:lvl3pPr>
    <a:lvl4pPr marL="1371600" algn="l" rtl="0" eaLnBrk="0" fontAlgn="base" hangingPunct="0">
      <a:spcBef>
        <a:spcPct val="0"/>
      </a:spcBef>
      <a:spcAft>
        <a:spcPct val="0"/>
      </a:spcAft>
      <a:defRPr sz="4200" kern="1200">
        <a:solidFill>
          <a:srgbClr val="000000"/>
        </a:solidFill>
        <a:latin typeface="Gill Sans" charset="0"/>
        <a:ea typeface="Heiti SC Light" charset="-122"/>
        <a:cs typeface="+mn-cs"/>
        <a:sym typeface="Gill Sans" charset="0"/>
      </a:defRPr>
    </a:lvl4pPr>
    <a:lvl5pPr marL="1828800" algn="l" rtl="0" eaLnBrk="0" fontAlgn="base" hangingPunct="0">
      <a:spcBef>
        <a:spcPct val="0"/>
      </a:spcBef>
      <a:spcAft>
        <a:spcPct val="0"/>
      </a:spcAft>
      <a:defRPr sz="4200" kern="1200">
        <a:solidFill>
          <a:srgbClr val="000000"/>
        </a:solidFill>
        <a:latin typeface="Gill Sans" charset="0"/>
        <a:ea typeface="Heiti SC Light" charset="-122"/>
        <a:cs typeface="+mn-cs"/>
        <a:sym typeface="Gill Sans" charset="0"/>
      </a:defRPr>
    </a:lvl5pPr>
    <a:lvl6pPr marL="2286000" algn="l" defTabSz="914400" rtl="0" eaLnBrk="1" latinLnBrk="0" hangingPunct="1">
      <a:defRPr sz="4200" kern="1200">
        <a:solidFill>
          <a:srgbClr val="000000"/>
        </a:solidFill>
        <a:latin typeface="Gill Sans" charset="0"/>
        <a:ea typeface="Heiti SC Light" charset="-122"/>
        <a:cs typeface="+mn-cs"/>
        <a:sym typeface="Gill Sans" charset="0"/>
      </a:defRPr>
    </a:lvl6pPr>
    <a:lvl7pPr marL="2743200" algn="l" defTabSz="914400" rtl="0" eaLnBrk="1" latinLnBrk="0" hangingPunct="1">
      <a:defRPr sz="4200" kern="1200">
        <a:solidFill>
          <a:srgbClr val="000000"/>
        </a:solidFill>
        <a:latin typeface="Gill Sans" charset="0"/>
        <a:ea typeface="Heiti SC Light" charset="-122"/>
        <a:cs typeface="+mn-cs"/>
        <a:sym typeface="Gill Sans" charset="0"/>
      </a:defRPr>
    </a:lvl7pPr>
    <a:lvl8pPr marL="3200400" algn="l" defTabSz="914400" rtl="0" eaLnBrk="1" latinLnBrk="0" hangingPunct="1">
      <a:defRPr sz="4200" kern="1200">
        <a:solidFill>
          <a:srgbClr val="000000"/>
        </a:solidFill>
        <a:latin typeface="Gill Sans" charset="0"/>
        <a:ea typeface="Heiti SC Light" charset="-122"/>
        <a:cs typeface="+mn-cs"/>
        <a:sym typeface="Gill Sans" charset="0"/>
      </a:defRPr>
    </a:lvl8pPr>
    <a:lvl9pPr marL="3657600" algn="l" defTabSz="914400" rtl="0" eaLnBrk="1" latinLnBrk="0" hangingPunct="1">
      <a:defRPr sz="4200" kern="1200">
        <a:solidFill>
          <a:srgbClr val="000000"/>
        </a:solidFill>
        <a:latin typeface="Gill Sans" charset="0"/>
        <a:ea typeface="Heiti SC Light" charset="-122"/>
        <a:cs typeface="+mn-cs"/>
        <a:sym typeface="Gill Sans" charset="0"/>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6"/>
    <p:restoredTop sz="85743"/>
  </p:normalViewPr>
  <p:slideViewPr>
    <p:cSldViewPr>
      <p:cViewPr varScale="1">
        <p:scale>
          <a:sx n="48" d="100"/>
          <a:sy n="48" d="100"/>
        </p:scale>
        <p:origin x="1560" y="184"/>
      </p:cViewPr>
      <p:guideLst>
        <p:guide orient="horz" pos="3072"/>
        <p:guide pos="409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Master" Target="slideMasters/slideMaster20.xml"/><Relationship Id="rId21" Type="http://schemas.openxmlformats.org/officeDocument/2006/relationships/slideMaster" Target="slideMasters/slideMaster21.xml"/><Relationship Id="rId22" Type="http://schemas.openxmlformats.org/officeDocument/2006/relationships/slide" Target="slides/slide1.xml"/><Relationship Id="rId23" Type="http://schemas.openxmlformats.org/officeDocument/2006/relationships/slide" Target="slides/slide2.xml"/><Relationship Id="rId24" Type="http://schemas.openxmlformats.org/officeDocument/2006/relationships/slide" Target="slides/slide3.xml"/><Relationship Id="rId25" Type="http://schemas.openxmlformats.org/officeDocument/2006/relationships/slide" Target="slides/slide4.xml"/><Relationship Id="rId26" Type="http://schemas.openxmlformats.org/officeDocument/2006/relationships/slide" Target="slides/slide5.xml"/><Relationship Id="rId27" Type="http://schemas.openxmlformats.org/officeDocument/2006/relationships/slide" Target="slides/slide6.xml"/><Relationship Id="rId28" Type="http://schemas.openxmlformats.org/officeDocument/2006/relationships/slide" Target="slides/slide7.xml"/><Relationship Id="rId29" Type="http://schemas.openxmlformats.org/officeDocument/2006/relationships/slide" Target="slides/slide8.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9.xml"/><Relationship Id="rId31" Type="http://schemas.openxmlformats.org/officeDocument/2006/relationships/slide" Target="slides/slide10.xml"/><Relationship Id="rId32" Type="http://schemas.openxmlformats.org/officeDocument/2006/relationships/slide" Target="slides/slide11.xml"/><Relationship Id="rId9" Type="http://schemas.openxmlformats.org/officeDocument/2006/relationships/slideMaster" Target="slideMasters/slideMaster9.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33" Type="http://schemas.openxmlformats.org/officeDocument/2006/relationships/slide" Target="slides/slide12.xml"/><Relationship Id="rId34" Type="http://schemas.openxmlformats.org/officeDocument/2006/relationships/slide" Target="slides/slide13.xml"/><Relationship Id="rId35" Type="http://schemas.openxmlformats.org/officeDocument/2006/relationships/slide" Target="slides/slide14.xml"/><Relationship Id="rId36" Type="http://schemas.openxmlformats.org/officeDocument/2006/relationships/slide" Target="slides/slide15.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Master" Target="slideMasters/slideMaster15.xml"/><Relationship Id="rId16" Type="http://schemas.openxmlformats.org/officeDocument/2006/relationships/slideMaster" Target="slideMasters/slideMaster16.xml"/><Relationship Id="rId17" Type="http://schemas.openxmlformats.org/officeDocument/2006/relationships/slideMaster" Target="slideMasters/slideMaster17.xml"/><Relationship Id="rId18" Type="http://schemas.openxmlformats.org/officeDocument/2006/relationships/slideMaster" Target="slideMasters/slideMaster18.xml"/><Relationship Id="rId19" Type="http://schemas.openxmlformats.org/officeDocument/2006/relationships/slideMaster" Target="slideMasters/slideMaster19.xml"/><Relationship Id="rId37" Type="http://schemas.openxmlformats.org/officeDocument/2006/relationships/slide" Target="slides/slide16.xml"/><Relationship Id="rId38" Type="http://schemas.openxmlformats.org/officeDocument/2006/relationships/slide" Target="slides/slide17.xml"/><Relationship Id="rId39" Type="http://schemas.openxmlformats.org/officeDocument/2006/relationships/slide" Target="slides/slide18.xml"/><Relationship Id="rId40" Type="http://schemas.openxmlformats.org/officeDocument/2006/relationships/slide" Target="slides/slide19.xml"/><Relationship Id="rId41" Type="http://schemas.openxmlformats.org/officeDocument/2006/relationships/slide" Target="slides/slide20.xml"/><Relationship Id="rId42" Type="http://schemas.openxmlformats.org/officeDocument/2006/relationships/slide" Target="slides/slide21.xml"/><Relationship Id="rId43" Type="http://schemas.openxmlformats.org/officeDocument/2006/relationships/notesMaster" Target="notesMasters/notesMaster1.xml"/><Relationship Id="rId44" Type="http://schemas.openxmlformats.org/officeDocument/2006/relationships/presProps" Target="presProps.xml"/><Relationship Id="rId4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7650" name="Rectangle 2"/>
          <p:cNvSpPr>
            <a:spLocks noGrp="1" noChangeArrowheads="1"/>
          </p:cNvSpPr>
          <p:nvPr>
            <p:ph type="body" sz="quarter" idx="1"/>
          </p:nvPr>
        </p:nvSpPr>
        <p:spPr bwMode="auto">
          <a:xfrm>
            <a:off x="685800" y="4343400"/>
            <a:ext cx="5486400" cy="4114800"/>
          </a:xfrm>
          <a:prstGeom prst="rect">
            <a:avLst/>
          </a:prstGeom>
          <a:noFill/>
          <a:ln>
            <a:noFill/>
          </a:ln>
          <a:effectLst/>
          <a:extLst>
            <a:ext uri="{FAA26D3D-D897-4be2-8F04-BA451C77F1D7}">
              <ma14:placeholderFlag xmlns:ma14="http://schemas.microsoft.com/office/mac/drawingml/2011/main" val="1"/>
            </a:ext>
            <a:ext uri="{909E8E84-426E-40dd-AFC4-6F175D3DCCD1}"/>
            <a:ext uri="{91240B29-F687-4f45-9708-019B960494DF}"/>
            <a:ext uri="{AF507438-7753-43e0-B8FC-AC1667EBCBE1}"/>
            <a:ext uri="{53640926-AAD7-44d8-BBD7-CCE9431645EC}"/>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895521044"/>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Gill Sans" charset="0"/>
        <a:ea typeface="ＭＳ Ｐゴシック" charset="0"/>
        <a:cs typeface="+mn-cs"/>
      </a:defRPr>
    </a:lvl1pPr>
    <a:lvl2pPr marL="457200" algn="l" rtl="0" eaLnBrk="0" fontAlgn="base" hangingPunct="0">
      <a:spcBef>
        <a:spcPct val="0"/>
      </a:spcBef>
      <a:spcAft>
        <a:spcPct val="0"/>
      </a:spcAft>
      <a:defRPr sz="1200" kern="1200">
        <a:solidFill>
          <a:schemeClr val="tx1"/>
        </a:solidFill>
        <a:latin typeface="Gill Sans" charset="0"/>
        <a:ea typeface="ＭＳ Ｐゴシック" charset="0"/>
        <a:cs typeface="+mn-cs"/>
      </a:defRPr>
    </a:lvl2pPr>
    <a:lvl3pPr marL="914400" algn="l" rtl="0" eaLnBrk="0" fontAlgn="base" hangingPunct="0">
      <a:spcBef>
        <a:spcPct val="0"/>
      </a:spcBef>
      <a:spcAft>
        <a:spcPct val="0"/>
      </a:spcAft>
      <a:defRPr sz="1200" kern="1200">
        <a:solidFill>
          <a:schemeClr val="tx1"/>
        </a:solidFill>
        <a:latin typeface="Gill Sans" charset="0"/>
        <a:ea typeface="ＭＳ Ｐゴシック" charset="0"/>
        <a:cs typeface="+mn-cs"/>
      </a:defRPr>
    </a:lvl3pPr>
    <a:lvl4pPr marL="1371600" algn="l" rtl="0" eaLnBrk="0" fontAlgn="base" hangingPunct="0">
      <a:spcBef>
        <a:spcPct val="0"/>
      </a:spcBef>
      <a:spcAft>
        <a:spcPct val="0"/>
      </a:spcAft>
      <a:defRPr sz="1200" kern="1200">
        <a:solidFill>
          <a:schemeClr val="tx1"/>
        </a:solidFill>
        <a:latin typeface="Gill Sans" charset="0"/>
        <a:ea typeface="ＭＳ Ｐゴシック" charset="0"/>
        <a:cs typeface="+mn-cs"/>
      </a:defRPr>
    </a:lvl4pPr>
    <a:lvl5pPr marL="1828800" algn="l" rtl="0" eaLnBrk="0" fontAlgn="base" hangingPunct="0">
      <a:spcBef>
        <a:spcPct val="0"/>
      </a:spcBef>
      <a:spcAft>
        <a:spcPct val="0"/>
      </a:spcAft>
      <a:defRPr sz="1200" kern="1200">
        <a:solidFill>
          <a:schemeClr val="tx1"/>
        </a:solidFill>
        <a:latin typeface="Gill Sans"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noTextEdit="1"/>
          </p:cNvSpPr>
          <p:nvPr>
            <p:ph type="sldImg"/>
          </p:nvPr>
        </p:nvSpPr>
        <p:spPr>
          <a:ln/>
        </p:spPr>
      </p:sp>
      <p:sp>
        <p:nvSpPr>
          <p:cNvPr id="9523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ea typeface="ＭＳ Ｐゴシック" charset="-128"/>
              </a:rPr>
              <a:t>Welcome to the SEISMIC Winter Workshop</a:t>
            </a:r>
          </a:p>
          <a:p>
            <a:r>
              <a:rPr lang="en-US" altLang="en-US">
                <a:ea typeface="ＭＳ Ｐゴシック" charset="-128"/>
              </a:rPr>
              <a:t>Saturday, January 24</a:t>
            </a:r>
            <a:r>
              <a:rPr lang="en-US" altLang="en-US" baseline="30000">
                <a:ea typeface="ＭＳ Ｐゴシック" charset="-128"/>
              </a:rPr>
              <a:t>th</a:t>
            </a:r>
            <a:r>
              <a:rPr lang="en-US" altLang="en-US">
                <a:ea typeface="ＭＳ Ｐゴシック" charset="-128"/>
              </a:rPr>
              <a:t>, 2015</a:t>
            </a:r>
          </a:p>
          <a:p>
            <a:endParaRPr lang="en-US" altLang="en-US">
              <a:ea typeface="ＭＳ Ｐゴシック" charset="-128"/>
            </a:endParaRPr>
          </a:p>
          <a:p>
            <a:r>
              <a:rPr lang="en-US" altLang="en-US">
                <a:ea typeface="ＭＳ Ｐゴシック" charset="-128"/>
              </a:rPr>
              <a:t>Photo Credit</a:t>
            </a:r>
          </a:p>
          <a:p>
            <a:r>
              <a:rPr lang="en-US" altLang="en-US">
                <a:ea typeface="ＭＳ Ｐゴシック" charset="-128"/>
              </a:rPr>
              <a:t>Pixabay- no attribution required</a:t>
            </a:r>
          </a:p>
          <a:p>
            <a:endParaRPr lang="en-US" altLang="en-US">
              <a:ea typeface="ＭＳ Ｐゴシック" charset="-128"/>
            </a:endParaRPr>
          </a:p>
        </p:txBody>
      </p:sp>
    </p:spTree>
    <p:extLst>
      <p:ext uri="{BB962C8B-B14F-4D97-AF65-F5344CB8AC3E}">
        <p14:creationId xmlns:p14="http://schemas.microsoft.com/office/powerpoint/2010/main" val="14567883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1"/>
          <p:cNvSpPr>
            <a:spLocks noGrp="1" noRot="1" noChangeAspect="1" noChangeArrowheads="1" noTextEdit="1"/>
          </p:cNvSpPr>
          <p:nvPr>
            <p:ph type="sldImg"/>
          </p:nvPr>
        </p:nvSpPr>
        <p:spPr>
          <a:solidFill>
            <a:srgbClr val="FFFFFF"/>
          </a:solidFill>
          <a:ln/>
        </p:spPr>
      </p:sp>
      <p:sp>
        <p:nvSpPr>
          <p:cNvPr id="7168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solidFill>
                  <a:srgbClr val="000000"/>
                </a:solidFill>
                <a:latin typeface="Calibri" charset="0"/>
                <a:ea typeface="ＭＳ Ｐゴシック" charset="-128"/>
                <a:sym typeface="Calibri" charset="0"/>
              </a:rPr>
              <a:t>Think independently and then record your thoughts about how to specifically ensure your own students are focusing on their own learning and growth (rather than comparing to others).</a:t>
            </a:r>
          </a:p>
          <a:p>
            <a:pPr eaLnBrk="1" hangingPunct="1"/>
            <a:r>
              <a:rPr lang="en-US" altLang="en-US">
                <a:solidFill>
                  <a:srgbClr val="000000"/>
                </a:solidFill>
                <a:latin typeface="Calibri" charset="0"/>
                <a:ea typeface="ＭＳ Ｐゴシック" charset="-128"/>
                <a:sym typeface="Calibri" charset="0"/>
              </a:rPr>
              <a:t>Discuss with your table mates:</a:t>
            </a:r>
          </a:p>
          <a:p>
            <a:pPr eaLnBrk="1" hangingPunct="1">
              <a:buFontTx/>
              <a:buChar char="•"/>
            </a:pPr>
            <a:r>
              <a:rPr lang="en-US" altLang="en-US">
                <a:solidFill>
                  <a:srgbClr val="000000"/>
                </a:solidFill>
                <a:latin typeface="Calibri" charset="0"/>
                <a:ea typeface="ＭＳ Ｐゴシック" charset="-128"/>
                <a:sym typeface="Calibri" charset="0"/>
              </a:rPr>
              <a:t>How do we ensure students are focusing on their own learning and growth rather than a comparison to others.</a:t>
            </a:r>
          </a:p>
          <a:p>
            <a:pPr eaLnBrk="1" hangingPunct="1">
              <a:buFontTx/>
              <a:buChar char="•"/>
            </a:pPr>
            <a:endParaRPr lang="en-US" altLang="en-US">
              <a:solidFill>
                <a:srgbClr val="000000"/>
              </a:solidFill>
              <a:latin typeface="Calibri" charset="0"/>
              <a:ea typeface="ＭＳ Ｐゴシック" charset="-128"/>
              <a:sym typeface="Calibri" charset="0"/>
            </a:endParaRPr>
          </a:p>
          <a:p>
            <a:pPr eaLnBrk="1" hangingPunct="1"/>
            <a:r>
              <a:rPr lang="en-US" altLang="en-US">
                <a:solidFill>
                  <a:srgbClr val="000000"/>
                </a:solidFill>
                <a:latin typeface="Calibri" charset="0"/>
                <a:ea typeface="ＭＳ Ｐゴシック" charset="-128"/>
                <a:sym typeface="Calibri" charset="0"/>
              </a:rPr>
              <a:t>Photo Credit</a:t>
            </a:r>
          </a:p>
          <a:p>
            <a:pPr eaLnBrk="1" hangingPunct="1"/>
            <a:r>
              <a:rPr lang="en-US" altLang="en-US">
                <a:solidFill>
                  <a:srgbClr val="000000"/>
                </a:solidFill>
                <a:latin typeface="Calibri" charset="0"/>
                <a:ea typeface="ＭＳ Ｐゴシック" charset="-128"/>
                <a:sym typeface="Calibri" charset="0"/>
              </a:rPr>
              <a:t>Pixabay- no attribute required</a:t>
            </a:r>
          </a:p>
          <a:p>
            <a:pPr eaLnBrk="1" hangingPunct="1"/>
            <a:endParaRPr lang="en-US" altLang="en-US">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21309766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1"/>
          <p:cNvSpPr>
            <a:spLocks noGrp="1" noRot="1" noChangeAspect="1" noChangeArrowheads="1" noTextEdit="1"/>
          </p:cNvSpPr>
          <p:nvPr>
            <p:ph type="sldImg"/>
          </p:nvPr>
        </p:nvSpPr>
        <p:spPr>
          <a:solidFill>
            <a:srgbClr val="FFFFFF"/>
          </a:solidFill>
          <a:ln/>
        </p:spPr>
      </p:sp>
      <p:sp>
        <p:nvSpPr>
          <p:cNvPr id="7373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Cambria" charset="0"/>
                <a:ea typeface="ＭＳ Ｐゴシック" charset="-128"/>
                <a:sym typeface="Cambria" charset="0"/>
              </a:rPr>
              <a:t>Jo Boaler has recent updated her website: youcubed with new teaching ideas and tasks that might be useful for you.  </a:t>
            </a:r>
          </a:p>
          <a:p>
            <a:pPr eaLnBrk="1" hangingPunct="1"/>
            <a:r>
              <a:rPr lang="en-US" altLang="en-US">
                <a:latin typeface="Cambria" charset="0"/>
                <a:ea typeface="ＭＳ Ｐゴシック" charset="-128"/>
                <a:sym typeface="Cambria" charset="0"/>
              </a:rPr>
              <a:t>Check back regularly as Boaler updates with current papers, tasks, and lesson plans for the first week of school.</a:t>
            </a:r>
          </a:p>
        </p:txBody>
      </p:sp>
    </p:spTree>
    <p:extLst>
      <p:ext uri="{BB962C8B-B14F-4D97-AF65-F5344CB8AC3E}">
        <p14:creationId xmlns:p14="http://schemas.microsoft.com/office/powerpoint/2010/main" val="17392209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p:cNvSpPr>
            <a:spLocks noGrp="1" noRot="1" noChangeAspect="1" noChangeArrowheads="1" noTextEdit="1"/>
          </p:cNvSpPr>
          <p:nvPr>
            <p:ph type="sldImg"/>
          </p:nvPr>
        </p:nvSpPr>
        <p:spPr>
          <a:solidFill>
            <a:srgbClr val="FFFFFF"/>
          </a:solidFill>
          <a:ln/>
        </p:spPr>
      </p:sp>
      <p:sp>
        <p:nvSpPr>
          <p:cNvPr id="64514" name="Rectangle 2"/>
          <p:cNvSpPr>
            <a:spLocks noGrp="1" noChangeArrowheads="1"/>
          </p:cNvSpPr>
          <p:nvPr>
            <p:ph type="body" idx="1"/>
          </p:nvPr>
        </p:nvSpPr>
        <p:spPr>
          <a:ln/>
        </p:spPr>
        <p:txBody>
          <a:bodyPr/>
          <a:lstStyle/>
          <a:p>
            <a:pPr eaLnBrk="1" hangingPunct="1">
              <a:defRPr/>
            </a:pPr>
            <a:r>
              <a:rPr lang="en-US" dirty="0" smtClean="0">
                <a:latin typeface="Calibri" charset="0"/>
                <a:cs typeface="Calibri" charset="0"/>
                <a:sym typeface="Calibri" charset="0"/>
              </a:rPr>
              <a:t>Have participants sit where assigned- checking the seating charts for each reading.</a:t>
            </a:r>
          </a:p>
          <a:p>
            <a:pPr eaLnBrk="1" hangingPunct="1">
              <a:defRPr/>
            </a:pPr>
            <a:r>
              <a:rPr lang="en-US" dirty="0" smtClean="0">
                <a:latin typeface="Calibri" charset="0"/>
                <a:cs typeface="Calibri" charset="0"/>
                <a:sym typeface="Calibri" charset="0"/>
              </a:rPr>
              <a:t>PLCs should be broken up in order to read with different people or different articles- can bring more information back to the whole PLC after this workshop.</a:t>
            </a:r>
          </a:p>
          <a:p>
            <a:pPr eaLnBrk="1" hangingPunct="1">
              <a:defRPr/>
            </a:pPr>
            <a:endParaRPr lang="en-US" dirty="0" smtClean="0">
              <a:latin typeface="Calibri" charset="0"/>
              <a:cs typeface="Calibri" charset="0"/>
              <a:sym typeface="Calibri" charset="0"/>
            </a:endParaRPr>
          </a:p>
          <a:p>
            <a:pPr eaLnBrk="1" hangingPunct="1">
              <a:defRPr/>
            </a:pPr>
            <a:r>
              <a:rPr lang="en-US" dirty="0" smtClean="0">
                <a:latin typeface="Calibri" charset="0"/>
                <a:cs typeface="Calibri" charset="0"/>
                <a:sym typeface="Calibri" charset="0"/>
              </a:rPr>
              <a:t>Articles:</a:t>
            </a:r>
          </a:p>
          <a:p>
            <a:pPr marL="171450" indent="-171450" eaLnBrk="1" hangingPunct="1">
              <a:buFont typeface="Arial" charset="0"/>
              <a:buChar char="•"/>
              <a:defRPr/>
            </a:pPr>
            <a:r>
              <a:rPr lang="en-US" dirty="0" smtClean="0">
                <a:latin typeface="+mn-lt"/>
              </a:rPr>
              <a:t>What Are Some Strategies for Facilitating Productive Classroom Discussions?</a:t>
            </a:r>
          </a:p>
          <a:p>
            <a:pPr marL="171450" indent="-171450">
              <a:buFont typeface="Arial" charset="0"/>
              <a:buChar char="•"/>
              <a:defRPr/>
            </a:pPr>
            <a:r>
              <a:rPr lang="en-US" dirty="0" smtClean="0">
                <a:latin typeface="+mn-lt"/>
              </a:rPr>
              <a:t>Let’s Talk, Promoting Mathematical Discourse in the Classroom</a:t>
            </a:r>
          </a:p>
          <a:p>
            <a:pPr marL="171450" indent="-171450" eaLnBrk="1" hangingPunct="1">
              <a:buFont typeface="Arial" charset="0"/>
              <a:buChar char="•"/>
              <a:defRPr/>
            </a:pPr>
            <a:r>
              <a:rPr lang="en-US" dirty="0" smtClean="0">
                <a:latin typeface="+mn-lt"/>
              </a:rPr>
              <a:t>Designing Group Work in Science Classrooms</a:t>
            </a:r>
          </a:p>
          <a:p>
            <a:pPr marL="171450" indent="-171450" eaLnBrk="1" hangingPunct="1">
              <a:buFont typeface="Arial" charset="0"/>
              <a:buChar char="•"/>
              <a:defRPr/>
            </a:pPr>
            <a:r>
              <a:rPr lang="en-US" dirty="0" smtClean="0">
                <a:latin typeface="+mn-lt"/>
              </a:rPr>
              <a:t>Developing A Scientific Argument</a:t>
            </a:r>
          </a:p>
          <a:p>
            <a:pPr marL="171450" indent="-171450" eaLnBrk="1" hangingPunct="1">
              <a:buFont typeface="Arial" charset="0"/>
              <a:buChar char="•"/>
              <a:defRPr/>
            </a:pPr>
            <a:endParaRPr lang="en-US" dirty="0" smtClean="0">
              <a:latin typeface="+mn-lt"/>
            </a:endParaRPr>
          </a:p>
          <a:p>
            <a:pPr marL="171450" indent="-171450" eaLnBrk="1" hangingPunct="1">
              <a:buFont typeface="Arial" charset="0"/>
              <a:buChar char="•"/>
              <a:defRPr/>
            </a:pPr>
            <a:r>
              <a:rPr lang="en-US" dirty="0" smtClean="0">
                <a:latin typeface="+mn-lt"/>
              </a:rPr>
              <a:t>Photo Credit</a:t>
            </a:r>
          </a:p>
          <a:p>
            <a:pPr marL="171450" indent="-171450" eaLnBrk="1" hangingPunct="1">
              <a:buFont typeface="Arial" charset="0"/>
              <a:buChar char="•"/>
              <a:defRPr/>
            </a:pPr>
            <a:r>
              <a:rPr lang="en-US" dirty="0" err="1" smtClean="0">
                <a:latin typeface="+mn-lt"/>
              </a:rPr>
              <a:t>Pixabay</a:t>
            </a:r>
            <a:r>
              <a:rPr lang="en-US" dirty="0" smtClean="0">
                <a:latin typeface="+mn-lt"/>
              </a:rPr>
              <a:t>- no attribution required</a:t>
            </a:r>
          </a:p>
          <a:p>
            <a:pPr eaLnBrk="1" hangingPunct="1">
              <a:defRPr/>
            </a:pPr>
            <a:endParaRPr lang="en-US" dirty="0" smtClean="0">
              <a:latin typeface="Calibri" charset="0"/>
              <a:cs typeface="Calibri" charset="0"/>
              <a:sym typeface="Calibri" charset="0"/>
            </a:endParaRPr>
          </a:p>
        </p:txBody>
      </p:sp>
    </p:spTree>
    <p:extLst>
      <p:ext uri="{BB962C8B-B14F-4D97-AF65-F5344CB8AC3E}">
        <p14:creationId xmlns:p14="http://schemas.microsoft.com/office/powerpoint/2010/main" val="16857469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Grp="1" noRot="1" noChangeAspect="1" noChangeArrowheads="1" noTextEdit="1"/>
          </p:cNvSpPr>
          <p:nvPr>
            <p:ph type="sldImg"/>
          </p:nvPr>
        </p:nvSpPr>
        <p:spPr>
          <a:solidFill>
            <a:srgbClr val="FFFFFF"/>
          </a:solidFill>
          <a:ln/>
        </p:spPr>
      </p:sp>
      <p:sp>
        <p:nvSpPr>
          <p:cNvPr id="66562" name="Rectangle 2"/>
          <p:cNvSpPr>
            <a:spLocks noGrp="1" noChangeArrowheads="1"/>
          </p:cNvSpPr>
          <p:nvPr>
            <p:ph type="body" idx="1"/>
          </p:nvPr>
        </p:nvSpPr>
        <p:spPr>
          <a:ln/>
        </p:spPr>
        <p:txBody>
          <a:bodyPr/>
          <a:lstStyle/>
          <a:p>
            <a:pPr eaLnBrk="1" hangingPunct="1">
              <a:spcBef>
                <a:spcPts val="875"/>
              </a:spcBef>
              <a:defRPr/>
            </a:pPr>
            <a:r>
              <a:rPr lang="en-US" dirty="0" smtClean="0">
                <a:solidFill>
                  <a:srgbClr val="000000"/>
                </a:solidFill>
                <a:latin typeface="Calibri Bold" charset="0"/>
                <a:cs typeface="Calibri Bold" charset="0"/>
                <a:sym typeface="Calibri Bold" charset="0"/>
              </a:rPr>
              <a:t>Learning target for this session is:</a:t>
            </a:r>
          </a:p>
          <a:p>
            <a:pPr eaLnBrk="1" hangingPunct="1">
              <a:defRPr/>
            </a:pPr>
            <a:r>
              <a:rPr lang="en-US" dirty="0" smtClean="0">
                <a:solidFill>
                  <a:srgbClr val="000000"/>
                </a:solidFill>
                <a:latin typeface="Calibri" charset="0"/>
                <a:cs typeface="Calibri" charset="0"/>
                <a:sym typeface="Calibri" charset="0"/>
              </a:rPr>
              <a:t>What support do students need in order to engage in effective student-student classroom discourse in your classroom?</a:t>
            </a:r>
          </a:p>
          <a:p>
            <a:pPr eaLnBrk="1" hangingPunct="1">
              <a:defRPr/>
            </a:pPr>
            <a:r>
              <a:rPr lang="en-US" dirty="0" smtClean="0">
                <a:solidFill>
                  <a:srgbClr val="000000"/>
                </a:solidFill>
                <a:latin typeface="Calibri" charset="0"/>
                <a:cs typeface="Calibri" charset="0"/>
                <a:sym typeface="Calibri" charset="0"/>
              </a:rPr>
              <a:t>If we’re successful, you’ll know that because:</a:t>
            </a:r>
          </a:p>
          <a:p>
            <a:pPr marL="171450" indent="-171450" eaLnBrk="1" hangingPunct="1">
              <a:buFont typeface="Arial" charset="0"/>
              <a:buChar char="•"/>
              <a:defRPr/>
            </a:pPr>
            <a:r>
              <a:rPr lang="en-US" dirty="0" smtClean="0">
                <a:solidFill>
                  <a:srgbClr val="000000"/>
                </a:solidFill>
                <a:latin typeface="Calibri" charset="0"/>
                <a:cs typeface="Calibri" charset="0"/>
                <a:sym typeface="Calibri" charset="0"/>
              </a:rPr>
              <a:t>I can articulate the next step to improve student-student talk discourse in my classroom.</a:t>
            </a:r>
          </a:p>
          <a:p>
            <a:pPr marL="171450" indent="-171450" eaLnBrk="1" hangingPunct="1">
              <a:buFont typeface="Arial" charset="0"/>
              <a:buChar char="•"/>
              <a:defRPr/>
            </a:pPr>
            <a:r>
              <a:rPr lang="en-US" dirty="0" smtClean="0">
                <a:solidFill>
                  <a:srgbClr val="000000"/>
                </a:solidFill>
                <a:latin typeface="Calibri" charset="0"/>
                <a:cs typeface="Calibri" charset="0"/>
                <a:sym typeface="Calibri" charset="0"/>
              </a:rPr>
              <a:t>I can identify resources to help my students, and myself, move discourse forward.</a:t>
            </a:r>
          </a:p>
          <a:p>
            <a:pPr eaLnBrk="1" hangingPunct="1">
              <a:buFont typeface="Arial" charset="0"/>
              <a:buNone/>
              <a:defRPr/>
            </a:pPr>
            <a:endParaRPr lang="en-US" dirty="0" smtClean="0">
              <a:solidFill>
                <a:srgbClr val="000000"/>
              </a:solidFill>
              <a:latin typeface="Calibri" charset="0"/>
              <a:cs typeface="Calibri" charset="0"/>
              <a:sym typeface="Calibri" charset="0"/>
            </a:endParaRPr>
          </a:p>
          <a:p>
            <a:pPr eaLnBrk="1" hangingPunct="1">
              <a:buFont typeface="Arial" charset="0"/>
              <a:buNone/>
              <a:defRPr/>
            </a:pPr>
            <a:r>
              <a:rPr lang="en-US" dirty="0" smtClean="0">
                <a:solidFill>
                  <a:srgbClr val="000000"/>
                </a:solidFill>
                <a:latin typeface="Calibri" charset="0"/>
                <a:cs typeface="Calibri" charset="0"/>
                <a:sym typeface="Calibri" charset="0"/>
              </a:rPr>
              <a:t>Photo Credit</a:t>
            </a:r>
          </a:p>
          <a:p>
            <a:pPr eaLnBrk="1" hangingPunct="1">
              <a:buFont typeface="Arial" charset="0"/>
              <a:buNone/>
              <a:defRPr/>
            </a:pPr>
            <a:r>
              <a:rPr lang="en-US" dirty="0" err="1" smtClean="0">
                <a:solidFill>
                  <a:srgbClr val="000000"/>
                </a:solidFill>
                <a:latin typeface="Calibri" charset="0"/>
                <a:cs typeface="Calibri" charset="0"/>
                <a:sym typeface="Calibri" charset="0"/>
              </a:rPr>
              <a:t>Pixabay</a:t>
            </a:r>
            <a:r>
              <a:rPr lang="en-US" dirty="0" smtClean="0">
                <a:solidFill>
                  <a:srgbClr val="000000"/>
                </a:solidFill>
                <a:latin typeface="Calibri" charset="0"/>
                <a:cs typeface="Calibri" charset="0"/>
                <a:sym typeface="Calibri" charset="0"/>
              </a:rPr>
              <a:t>- no attribution required</a:t>
            </a:r>
          </a:p>
          <a:p>
            <a:pPr eaLnBrk="1" hangingPunct="1">
              <a:defRPr/>
            </a:pPr>
            <a:endParaRPr lang="en-US" dirty="0" smtClean="0">
              <a:solidFill>
                <a:srgbClr val="000000"/>
              </a:solidFill>
              <a:latin typeface="Calibri Bold" charset="0"/>
              <a:cs typeface="Calibri Bold" charset="0"/>
              <a:sym typeface="Calibri Bold" charset="0"/>
            </a:endParaRPr>
          </a:p>
        </p:txBody>
      </p:sp>
    </p:spTree>
    <p:extLst>
      <p:ext uri="{BB962C8B-B14F-4D97-AF65-F5344CB8AC3E}">
        <p14:creationId xmlns:p14="http://schemas.microsoft.com/office/powerpoint/2010/main" val="5977884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1"/>
          <p:cNvSpPr>
            <a:spLocks noGrp="1" noRot="1" noChangeAspect="1" noChangeArrowheads="1" noTextEdit="1"/>
          </p:cNvSpPr>
          <p:nvPr>
            <p:ph type="sldImg"/>
          </p:nvPr>
        </p:nvSpPr>
        <p:spPr>
          <a:solidFill>
            <a:srgbClr val="FFFFFF"/>
          </a:solidFill>
          <a:ln/>
        </p:spPr>
      </p:sp>
      <p:sp>
        <p:nvSpPr>
          <p:cNvPr id="7987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ts val="1100"/>
              </a:spcBef>
            </a:pPr>
            <a:r>
              <a:rPr lang="en-US" altLang="en-US">
                <a:solidFill>
                  <a:srgbClr val="000000"/>
                </a:solidFill>
                <a:latin typeface="Calibri" charset="0"/>
                <a:ea typeface="ＭＳ Ｐゴシック" charset="-128"/>
                <a:sym typeface="Calibri" charset="0"/>
              </a:rPr>
              <a:t>Before we break into groups to read and discuss articles on student discourse, let</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s take a few minutes to think about what you have been using this year that has been effective in improving student to student talk in your classroom.  Since this is only a TPEP goal for some but not all folks right now, think and write about this individually and turn your yes/ no cards over when you</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re ready to move on.</a:t>
            </a:r>
          </a:p>
          <a:p>
            <a:pPr eaLnBrk="1" hangingPunct="1">
              <a:spcBef>
                <a:spcPts val="1100"/>
              </a:spcBef>
            </a:pPr>
            <a:r>
              <a:rPr lang="en-US" altLang="en-US">
                <a:solidFill>
                  <a:srgbClr val="000000"/>
                </a:solidFill>
                <a:latin typeface="Calibri" charset="0"/>
                <a:ea typeface="ＭＳ Ｐゴシック" charset="-128"/>
                <a:sym typeface="Calibri" charset="0"/>
              </a:rPr>
              <a:t>What strategies have been effective in improving student to student talk in your classroom?</a:t>
            </a:r>
          </a:p>
          <a:p>
            <a:pPr eaLnBrk="1" hangingPunct="1">
              <a:spcBef>
                <a:spcPts val="1100"/>
              </a:spcBef>
            </a:pPr>
            <a:endParaRPr lang="en-US" altLang="en-US">
              <a:solidFill>
                <a:srgbClr val="000000"/>
              </a:solidFill>
              <a:latin typeface="Calibri" charset="0"/>
              <a:ea typeface="ＭＳ Ｐゴシック" charset="-128"/>
              <a:sym typeface="Calibri" charset="0"/>
            </a:endParaRPr>
          </a:p>
          <a:p>
            <a:pPr eaLnBrk="1" hangingPunct="1">
              <a:spcBef>
                <a:spcPts val="1100"/>
              </a:spcBef>
            </a:pPr>
            <a:r>
              <a:rPr lang="en-US" altLang="en-US">
                <a:solidFill>
                  <a:srgbClr val="000000"/>
                </a:solidFill>
                <a:latin typeface="Calibri" charset="0"/>
                <a:ea typeface="ＭＳ Ｐゴシック" charset="-128"/>
                <a:sym typeface="Calibri" charset="0"/>
              </a:rPr>
              <a:t>Photo Credit</a:t>
            </a:r>
          </a:p>
          <a:p>
            <a:pPr eaLnBrk="1" hangingPunct="1">
              <a:spcBef>
                <a:spcPts val="1100"/>
              </a:spcBef>
            </a:pPr>
            <a:r>
              <a:rPr lang="en-US" altLang="en-US">
                <a:solidFill>
                  <a:srgbClr val="000000"/>
                </a:solidFill>
                <a:latin typeface="Calibri" charset="0"/>
                <a:ea typeface="ＭＳ Ｐゴシック" charset="-128"/>
                <a:sym typeface="Calibri" charset="0"/>
              </a:rPr>
              <a:t>Turn On The Magic/Theo Curmudgeon https://www.flickr.com/photos/thefrankfurtschool/February 9, 2007</a:t>
            </a:r>
          </a:p>
          <a:p>
            <a:pPr eaLnBrk="1" hangingPunct="1">
              <a:spcBef>
                <a:spcPts val="1100"/>
              </a:spcBef>
            </a:pPr>
            <a:r>
              <a:rPr lang="en-US" altLang="en-US">
                <a:solidFill>
                  <a:srgbClr val="000000"/>
                </a:solidFill>
                <a:latin typeface="Calibri" charset="0"/>
                <a:ea typeface="ＭＳ Ｐゴシック" charset="-128"/>
                <a:sym typeface="Calibri" charset="0"/>
              </a:rPr>
              <a:t>Photo URL https://www.flickr.com/photos/thefrankfurtschool/385227051</a:t>
            </a:r>
          </a:p>
          <a:p>
            <a:pPr eaLnBrk="1" hangingPunct="1">
              <a:spcBef>
                <a:spcPts val="1100"/>
              </a:spcBef>
            </a:pPr>
            <a:endParaRPr lang="en-US" altLang="en-US">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1013062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1"/>
          <p:cNvSpPr>
            <a:spLocks noGrp="1" noRot="1" noChangeAspect="1" noChangeArrowheads="1" noTextEdit="1"/>
          </p:cNvSpPr>
          <p:nvPr>
            <p:ph type="sldImg"/>
          </p:nvPr>
        </p:nvSpPr>
        <p:spPr>
          <a:solidFill>
            <a:srgbClr val="FFFFFF"/>
          </a:solidFill>
          <a:ln/>
        </p:spPr>
      </p:sp>
      <p:sp>
        <p:nvSpPr>
          <p:cNvPr id="8192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Calibri" charset="0"/>
                <a:ea typeface="ＭＳ Ｐゴシック" charset="-128"/>
                <a:sym typeface="Calibri" charset="0"/>
              </a:rPr>
              <a:t>In groups, read and discuss </a:t>
            </a:r>
            <a:r>
              <a:rPr lang="en-US" altLang="en-US" dirty="0" smtClean="0">
                <a:latin typeface="Calibri" charset="0"/>
                <a:ea typeface="ＭＳ Ｐゴシック" charset="-128"/>
                <a:sym typeface="Calibri" charset="0"/>
              </a:rPr>
              <a:t>article.</a:t>
            </a:r>
            <a:endParaRPr lang="en-US" altLang="en-US" dirty="0">
              <a:latin typeface="Calibri" charset="0"/>
              <a:ea typeface="ＭＳ Ｐゴシック" charset="-128"/>
              <a:sym typeface="Calibri" charset="0"/>
            </a:endParaRPr>
          </a:p>
          <a:p>
            <a:pPr eaLnBrk="1" hangingPunct="1"/>
            <a:endParaRPr lang="en-US" altLang="en-US" dirty="0">
              <a:latin typeface="Calibri" charset="0"/>
              <a:ea typeface="ＭＳ Ｐゴシック" charset="-128"/>
              <a:sym typeface="Calibri" charset="0"/>
            </a:endParaRPr>
          </a:p>
          <a:p>
            <a:pPr eaLnBrk="1" hangingPunct="1"/>
            <a:r>
              <a:rPr lang="en-US" altLang="en-US" dirty="0">
                <a:latin typeface="Calibri" charset="0"/>
                <a:ea typeface="ＭＳ Ｐゴシック" charset="-128"/>
                <a:sym typeface="Calibri" charset="0"/>
              </a:rPr>
              <a:t>Groups use whatever method they prefer: elevator message, haiku, chart paper, interpretive dance to communicate the big ideas in the article to the rest of the group.</a:t>
            </a:r>
          </a:p>
          <a:p>
            <a:pPr eaLnBrk="1" hangingPunct="1"/>
            <a:endParaRPr lang="en-US" altLang="en-US" dirty="0">
              <a:latin typeface="Calibri" charset="0"/>
              <a:ea typeface="ＭＳ Ｐゴシック" charset="-128"/>
              <a:sym typeface="Calibri" charset="0"/>
            </a:endParaRPr>
          </a:p>
          <a:p>
            <a:pPr eaLnBrk="1" hangingPunct="1"/>
            <a:r>
              <a:rPr lang="en-US" altLang="en-US" dirty="0">
                <a:latin typeface="Calibri" charset="0"/>
                <a:ea typeface="ＭＳ Ｐゴシック" charset="-128"/>
                <a:sym typeface="Calibri" charset="0"/>
              </a:rPr>
              <a:t>Photo Credit</a:t>
            </a:r>
          </a:p>
          <a:p>
            <a:pPr eaLnBrk="1" hangingPunct="1"/>
            <a:r>
              <a:rPr lang="en-US" altLang="en-US" dirty="0" err="1">
                <a:latin typeface="Calibri" charset="0"/>
                <a:ea typeface="ＭＳ Ｐゴシック" charset="-128"/>
                <a:sym typeface="Calibri" charset="0"/>
              </a:rPr>
              <a:t>Pixabay</a:t>
            </a:r>
            <a:r>
              <a:rPr lang="en-US" altLang="en-US" dirty="0">
                <a:latin typeface="Calibri" charset="0"/>
                <a:ea typeface="ＭＳ Ｐゴシック" charset="-128"/>
                <a:sym typeface="Calibri" charset="0"/>
              </a:rPr>
              <a:t>- no attribution required</a:t>
            </a:r>
          </a:p>
          <a:p>
            <a:pPr eaLnBrk="1" hangingPunct="1"/>
            <a:endParaRPr lang="en-US" altLang="en-US" dirty="0">
              <a:latin typeface="Calibri" charset="0"/>
              <a:ea typeface="ＭＳ Ｐゴシック" charset="-128"/>
              <a:sym typeface="Calibri" charset="0"/>
            </a:endParaRPr>
          </a:p>
        </p:txBody>
      </p:sp>
    </p:spTree>
    <p:extLst>
      <p:ext uri="{BB962C8B-B14F-4D97-AF65-F5344CB8AC3E}">
        <p14:creationId xmlns:p14="http://schemas.microsoft.com/office/powerpoint/2010/main" val="4918171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1"/>
          <p:cNvSpPr>
            <a:spLocks noGrp="1" noRot="1" noChangeAspect="1" noChangeArrowheads="1" noTextEdit="1"/>
          </p:cNvSpPr>
          <p:nvPr>
            <p:ph type="sldImg"/>
          </p:nvPr>
        </p:nvSpPr>
        <p:spPr>
          <a:solidFill>
            <a:srgbClr val="FFFFFF"/>
          </a:solidFill>
          <a:ln/>
        </p:spPr>
      </p:sp>
      <p:sp>
        <p:nvSpPr>
          <p:cNvPr id="8397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solidFill>
                  <a:srgbClr val="000000"/>
                </a:solidFill>
                <a:latin typeface="Calibri" charset="0"/>
                <a:ea typeface="ＭＳ Ｐゴシック" charset="-128"/>
                <a:sym typeface="Calibri" charset="0"/>
              </a:rPr>
              <a:t>What big ideas did you take away from this article?  Each group shares.</a:t>
            </a:r>
          </a:p>
          <a:p>
            <a:pPr eaLnBrk="1" hangingPunct="1"/>
            <a:endParaRPr lang="en-US" altLang="en-US">
              <a:solidFill>
                <a:srgbClr val="000000"/>
              </a:solidFill>
              <a:latin typeface="Calibri" charset="0"/>
              <a:ea typeface="ＭＳ Ｐゴシック" charset="-128"/>
              <a:sym typeface="Calibri" charset="0"/>
            </a:endParaRPr>
          </a:p>
          <a:p>
            <a:pPr eaLnBrk="1" hangingPunct="1"/>
            <a:r>
              <a:rPr lang="en-US" altLang="en-US">
                <a:solidFill>
                  <a:srgbClr val="000000"/>
                </a:solidFill>
                <a:latin typeface="Calibri" charset="0"/>
                <a:ea typeface="ＭＳ Ｐゴシック" charset="-128"/>
                <a:sym typeface="Calibri" charset="0"/>
              </a:rPr>
              <a:t>Photo Credit</a:t>
            </a:r>
          </a:p>
          <a:p>
            <a:pPr eaLnBrk="1" hangingPunct="1"/>
            <a:r>
              <a:rPr lang="en-US" altLang="en-US">
                <a:solidFill>
                  <a:srgbClr val="000000"/>
                </a:solidFill>
                <a:latin typeface="Calibri" charset="0"/>
                <a:ea typeface="ＭＳ Ｐゴシック" charset="-128"/>
                <a:sym typeface="Calibri" charset="0"/>
              </a:rPr>
              <a:t>Big Idea/ Owen Moore https://www.flickr.com/photos/132053576@N03/ May 21, 2015</a:t>
            </a:r>
          </a:p>
          <a:p>
            <a:pPr eaLnBrk="1" hangingPunct="1"/>
            <a:r>
              <a:rPr lang="en-US" altLang="en-US">
                <a:solidFill>
                  <a:srgbClr val="000000"/>
                </a:solidFill>
                <a:latin typeface="Calibri" charset="0"/>
                <a:ea typeface="ＭＳ Ｐゴシック" charset="-128"/>
                <a:sym typeface="Calibri" charset="0"/>
              </a:rPr>
              <a:t>Photo URL </a:t>
            </a:r>
            <a:r>
              <a:rPr lang="pl-PL" altLang="en-US">
                <a:solidFill>
                  <a:srgbClr val="000000"/>
                </a:solidFill>
                <a:latin typeface="Calibri" charset="0"/>
                <a:ea typeface="ＭＳ Ｐゴシック" charset="-128"/>
                <a:sym typeface="Calibri" charset="0"/>
              </a:rPr>
              <a:t>https://www.flickr.com/photos/132053576@N03/17331325173</a:t>
            </a:r>
            <a:endParaRPr lang="en-US" altLang="en-US">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3060306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1"/>
          <p:cNvSpPr>
            <a:spLocks noGrp="1" noRot="1" noChangeAspect="1" noChangeArrowheads="1" noTextEdit="1"/>
          </p:cNvSpPr>
          <p:nvPr>
            <p:ph type="sldImg"/>
          </p:nvPr>
        </p:nvSpPr>
        <p:spPr>
          <a:solidFill>
            <a:srgbClr val="FFFFFF"/>
          </a:solidFill>
          <a:ln/>
        </p:spPr>
      </p:sp>
      <p:sp>
        <p:nvSpPr>
          <p:cNvPr id="86018"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solidFill>
                  <a:srgbClr val="000000"/>
                </a:solidFill>
                <a:latin typeface="Calibri" charset="0"/>
                <a:ea typeface="ＭＳ Ｐゴシック" charset="-128"/>
                <a:sym typeface="Calibri" charset="0"/>
              </a:rPr>
              <a:t>Teachers think independently and then discuss with table group.</a:t>
            </a:r>
          </a:p>
          <a:p>
            <a:pPr eaLnBrk="1" hangingPunct="1"/>
            <a:r>
              <a:rPr lang="en-US" altLang="en-US">
                <a:solidFill>
                  <a:srgbClr val="000000"/>
                </a:solidFill>
                <a:latin typeface="Calibri" charset="0"/>
                <a:ea typeface="ＭＳ Ｐゴシック" charset="-128"/>
                <a:sym typeface="Calibri" charset="0"/>
              </a:rPr>
              <a:t>What successful strategies have you developed for student ownership of learning and/ or student engagement in your classroom?</a:t>
            </a:r>
          </a:p>
          <a:p>
            <a:pPr eaLnBrk="1" hangingPunct="1"/>
            <a:r>
              <a:rPr lang="en-US" altLang="en-US">
                <a:solidFill>
                  <a:srgbClr val="000000"/>
                </a:solidFill>
                <a:latin typeface="Calibri" charset="0"/>
                <a:ea typeface="ＭＳ Ｐゴシック" charset="-128"/>
                <a:sym typeface="Calibri" charset="0"/>
              </a:rPr>
              <a:t>  Record top 2 or 3 ideas from your table on chart paper, take gallery walk at lunch.</a:t>
            </a:r>
          </a:p>
        </p:txBody>
      </p:sp>
    </p:spTree>
    <p:extLst>
      <p:ext uri="{BB962C8B-B14F-4D97-AF65-F5344CB8AC3E}">
        <p14:creationId xmlns:p14="http://schemas.microsoft.com/office/powerpoint/2010/main" val="2336655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1"/>
          <p:cNvSpPr>
            <a:spLocks noGrp="1" noRot="1" noChangeAspect="1" noChangeArrowheads="1" noTextEdit="1"/>
          </p:cNvSpPr>
          <p:nvPr>
            <p:ph type="sldImg"/>
          </p:nvPr>
        </p:nvSpPr>
        <p:spPr>
          <a:solidFill>
            <a:srgbClr val="FFFFFF"/>
          </a:solidFill>
          <a:ln/>
        </p:spPr>
      </p:sp>
      <p:sp>
        <p:nvSpPr>
          <p:cNvPr id="78850" name="Rectangle 2"/>
          <p:cNvSpPr>
            <a:spLocks noGrp="1" noChangeArrowheads="1"/>
          </p:cNvSpPr>
          <p:nvPr>
            <p:ph type="body" idx="1"/>
          </p:nvPr>
        </p:nvSpPr>
        <p:spPr>
          <a:ln/>
        </p:spPr>
        <p:txBody>
          <a:bodyPr/>
          <a:lstStyle/>
          <a:p>
            <a:pPr eaLnBrk="1" hangingPunct="1">
              <a:spcBef>
                <a:spcPts val="875"/>
              </a:spcBef>
              <a:defRPr/>
            </a:pPr>
            <a:r>
              <a:rPr lang="en-US" dirty="0" smtClean="0">
                <a:solidFill>
                  <a:srgbClr val="000000"/>
                </a:solidFill>
                <a:latin typeface="Calibri" charset="0"/>
                <a:cs typeface="Calibri" charset="0"/>
                <a:sym typeface="Calibri" charset="0"/>
              </a:rPr>
              <a:t>Learning target for this session is to think about:</a:t>
            </a:r>
          </a:p>
          <a:p>
            <a:pPr marL="171450" indent="-171450" eaLnBrk="1" hangingPunct="1">
              <a:spcBef>
                <a:spcPts val="875"/>
              </a:spcBef>
              <a:buFont typeface="Arial" charset="0"/>
              <a:buChar char="•"/>
              <a:defRPr/>
            </a:pPr>
            <a:r>
              <a:rPr lang="en-US" dirty="0" smtClean="0">
                <a:solidFill>
                  <a:srgbClr val="000000"/>
                </a:solidFill>
                <a:latin typeface="Calibri" charset="0"/>
                <a:cs typeface="Calibri" charset="0"/>
                <a:sym typeface="Calibri" charset="0"/>
              </a:rPr>
              <a:t>How can we improve PLC processes for supporting instructional improvement in our PLC for the remainder of the school year?</a:t>
            </a:r>
          </a:p>
          <a:p>
            <a:pPr eaLnBrk="1" hangingPunct="1">
              <a:spcBef>
                <a:spcPts val="875"/>
              </a:spcBef>
              <a:defRPr/>
            </a:pPr>
            <a:r>
              <a:rPr lang="en-US" dirty="0" smtClean="0">
                <a:solidFill>
                  <a:srgbClr val="000000"/>
                </a:solidFill>
                <a:latin typeface="Calibri" charset="0"/>
                <a:cs typeface="Calibri" charset="0"/>
                <a:sym typeface="Calibri" charset="0"/>
              </a:rPr>
              <a:t>If we’re successful with this session, you’ll be able to:</a:t>
            </a:r>
          </a:p>
          <a:p>
            <a:pPr indent="-247650" eaLnBrk="1" hangingPunct="1">
              <a:spcBef>
                <a:spcPts val="875"/>
              </a:spcBef>
              <a:buFont typeface="Arial" charset="0"/>
              <a:buChar char="•"/>
              <a:defRPr/>
            </a:pPr>
            <a:r>
              <a:rPr lang="en-US" dirty="0" smtClean="0">
                <a:solidFill>
                  <a:srgbClr val="000000"/>
                </a:solidFill>
                <a:latin typeface="Calibri" charset="0"/>
                <a:cs typeface="Calibri" charset="0"/>
                <a:sym typeface="Calibri" charset="0"/>
              </a:rPr>
              <a:t>I can articulate how my PLC will focus on improving our PLC processes.</a:t>
            </a:r>
          </a:p>
          <a:p>
            <a:pPr indent="-247650" eaLnBrk="1" hangingPunct="1">
              <a:spcBef>
                <a:spcPts val="875"/>
              </a:spcBef>
              <a:buFont typeface="Arial" charset="0"/>
              <a:buChar char="•"/>
              <a:defRPr/>
            </a:pPr>
            <a:r>
              <a:rPr lang="en-US" dirty="0" smtClean="0">
                <a:solidFill>
                  <a:srgbClr val="000000"/>
                </a:solidFill>
                <a:latin typeface="Calibri" charset="0"/>
                <a:cs typeface="Calibri" charset="0"/>
                <a:sym typeface="Calibri" charset="0"/>
              </a:rPr>
              <a:t>I know what support I need from my PLC in order to improve instruction.</a:t>
            </a:r>
          </a:p>
          <a:p>
            <a:pPr indent="-247650" eaLnBrk="1" hangingPunct="1">
              <a:spcBef>
                <a:spcPts val="875"/>
              </a:spcBef>
              <a:buFont typeface="Arial" charset="0"/>
              <a:buChar char="•"/>
              <a:defRPr/>
            </a:pPr>
            <a:endParaRPr lang="en-US" dirty="0" smtClean="0">
              <a:solidFill>
                <a:srgbClr val="000000"/>
              </a:solidFill>
              <a:latin typeface="Calibri" charset="0"/>
              <a:cs typeface="Calibri" charset="0"/>
              <a:sym typeface="Calibri" charset="0"/>
            </a:endParaRPr>
          </a:p>
          <a:p>
            <a:pPr eaLnBrk="1" hangingPunct="1">
              <a:spcBef>
                <a:spcPts val="875"/>
              </a:spcBef>
              <a:buFont typeface="Arial" charset="0"/>
              <a:buNone/>
              <a:defRPr/>
            </a:pPr>
            <a:r>
              <a:rPr lang="en-US" dirty="0" smtClean="0">
                <a:solidFill>
                  <a:srgbClr val="000000"/>
                </a:solidFill>
                <a:latin typeface="Calibri" charset="0"/>
                <a:cs typeface="Calibri" charset="0"/>
                <a:sym typeface="Calibri" charset="0"/>
              </a:rPr>
              <a:t>Photo Credit</a:t>
            </a:r>
          </a:p>
          <a:p>
            <a:pPr eaLnBrk="1" hangingPunct="1">
              <a:spcBef>
                <a:spcPts val="875"/>
              </a:spcBef>
              <a:buFont typeface="Arial" charset="0"/>
              <a:buNone/>
              <a:defRPr/>
            </a:pPr>
            <a:r>
              <a:rPr lang="en-US" dirty="0" err="1" smtClean="0">
                <a:solidFill>
                  <a:srgbClr val="000000"/>
                </a:solidFill>
                <a:latin typeface="Calibri" charset="0"/>
                <a:cs typeface="Calibri" charset="0"/>
                <a:sym typeface="Calibri" charset="0"/>
              </a:rPr>
              <a:t>Pixabay</a:t>
            </a:r>
            <a:r>
              <a:rPr lang="en-US" dirty="0" smtClean="0">
                <a:solidFill>
                  <a:srgbClr val="000000"/>
                </a:solidFill>
                <a:latin typeface="Calibri" charset="0"/>
                <a:cs typeface="Calibri" charset="0"/>
                <a:sym typeface="Calibri" charset="0"/>
              </a:rPr>
              <a:t>- no attribution required</a:t>
            </a:r>
          </a:p>
          <a:p>
            <a:pPr eaLnBrk="1" hangingPunct="1">
              <a:spcBef>
                <a:spcPts val="875"/>
              </a:spcBef>
              <a:buFont typeface="Arial" charset="0"/>
              <a:buNone/>
              <a:defRPr/>
            </a:pPr>
            <a:endParaRPr lang="en-US" dirty="0" smtClean="0">
              <a:solidFill>
                <a:srgbClr val="000000"/>
              </a:solidFill>
              <a:latin typeface="Calibri" charset="0"/>
              <a:cs typeface="Calibri" charset="0"/>
              <a:sym typeface="Calibri" charset="0"/>
            </a:endParaRPr>
          </a:p>
        </p:txBody>
      </p:sp>
    </p:spTree>
    <p:extLst>
      <p:ext uri="{BB962C8B-B14F-4D97-AF65-F5344CB8AC3E}">
        <p14:creationId xmlns:p14="http://schemas.microsoft.com/office/powerpoint/2010/main" val="16164391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1"/>
          <p:cNvSpPr>
            <a:spLocks noGrp="1" noRot="1" noChangeAspect="1" noChangeArrowheads="1" noTextEdit="1"/>
          </p:cNvSpPr>
          <p:nvPr>
            <p:ph type="sldImg"/>
          </p:nvPr>
        </p:nvSpPr>
        <p:spPr>
          <a:solidFill>
            <a:srgbClr val="FFFFFF"/>
          </a:solidFill>
          <a:ln/>
        </p:spPr>
      </p:sp>
      <p:sp>
        <p:nvSpPr>
          <p:cNvPr id="9011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Calibri" charset="0"/>
                <a:ea typeface="ＭＳ Ｐゴシック" charset="-128"/>
                <a:sym typeface="Calibri" charset="0"/>
              </a:rPr>
              <a:t>Each PLC completes chart paper with two stars, one wish, and a visual representation.</a:t>
            </a:r>
          </a:p>
          <a:p>
            <a:pPr eaLnBrk="1" hangingPunct="1"/>
            <a:r>
              <a:rPr lang="en-US" altLang="en-US">
                <a:latin typeface="Calibri" charset="0"/>
                <a:ea typeface="ＭＳ Ｐゴシック" charset="-128"/>
                <a:sym typeface="Calibri" charset="0"/>
              </a:rPr>
              <a:t>Each PLC shares?  Or Gallery Walk?</a:t>
            </a:r>
          </a:p>
          <a:p>
            <a:pPr eaLnBrk="1" hangingPunct="1"/>
            <a:r>
              <a:rPr lang="en-US" altLang="en-US">
                <a:latin typeface="Calibri Bold" charset="0"/>
                <a:ea typeface="ＭＳ Ｐゴシック" charset="-128"/>
                <a:sym typeface="Calibri Bold" charset="0"/>
              </a:rPr>
              <a:t>12:45 pm to 1:15 pm</a:t>
            </a:r>
          </a:p>
        </p:txBody>
      </p:sp>
    </p:spTree>
    <p:extLst>
      <p:ext uri="{BB962C8B-B14F-4D97-AF65-F5344CB8AC3E}">
        <p14:creationId xmlns:p14="http://schemas.microsoft.com/office/powerpoint/2010/main" val="1825281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Grp="1" noRot="1" noChangeAspect="1" noChangeArrowheads="1" noTextEdit="1"/>
          </p:cNvSpPr>
          <p:nvPr>
            <p:ph type="sldImg"/>
          </p:nvPr>
        </p:nvSpPr>
        <p:spPr>
          <a:solidFill>
            <a:srgbClr val="FFFFFF"/>
          </a:solidFill>
          <a:ln/>
        </p:spPr>
      </p:sp>
      <p:sp>
        <p:nvSpPr>
          <p:cNvPr id="5939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Helvetica" charset="0"/>
                <a:ea typeface="ＭＳ Ｐゴシック" charset="-128"/>
                <a:sym typeface="Helvetica" charset="0"/>
              </a:rPr>
              <a:t>The overarching goals of SEISMIC are to:</a:t>
            </a:r>
          </a:p>
          <a:p>
            <a:pPr eaLnBrk="1" hangingPunct="1"/>
            <a:r>
              <a:rPr lang="en-US" altLang="en-US">
                <a:latin typeface="Helvetica" charset="0"/>
                <a:ea typeface="ＭＳ Ｐゴシック" charset="-128"/>
                <a:sym typeface="Helvetica" charset="0"/>
              </a:rPr>
              <a:t>•	Improve teachers</a:t>
            </a:r>
            <a:r>
              <a:rPr lang="ja-JP" altLang="en-US">
                <a:latin typeface="Arial" charset="0"/>
                <a:ea typeface="ＭＳ Ｐゴシック" charset="-128"/>
                <a:sym typeface="Helvetica" charset="0"/>
              </a:rPr>
              <a:t>’</a:t>
            </a:r>
            <a:r>
              <a:rPr lang="en-US" altLang="ja-JP">
                <a:latin typeface="Helvetica" charset="0"/>
                <a:ea typeface="ＭＳ Ｐゴシック" charset="-128"/>
                <a:sym typeface="Helvetica" charset="0"/>
              </a:rPr>
              <a:t> content area knowledge in mathematics and science.</a:t>
            </a:r>
          </a:p>
          <a:p>
            <a:pPr eaLnBrk="1" hangingPunct="1"/>
            <a:r>
              <a:rPr lang="en-US" altLang="en-US">
                <a:latin typeface="Helvetica" charset="0"/>
                <a:ea typeface="ＭＳ Ｐゴシック" charset="-128"/>
                <a:sym typeface="Helvetica" charset="0"/>
              </a:rPr>
              <a:t>•	Increase student achievement in mathematics and science</a:t>
            </a:r>
          </a:p>
          <a:p>
            <a:pPr eaLnBrk="1" hangingPunct="1"/>
            <a:r>
              <a:rPr lang="en-US" altLang="en-US">
                <a:latin typeface="Helvetica" charset="0"/>
                <a:ea typeface="ＭＳ Ｐゴシック" charset="-128"/>
                <a:sym typeface="Helvetica" charset="0"/>
              </a:rPr>
              <a:t>Ensure that all schools have an articulated and shared vision that reflects a belief in students</a:t>
            </a:r>
            <a:r>
              <a:rPr lang="ja-JP" altLang="en-US">
                <a:latin typeface="Arial" charset="0"/>
                <a:ea typeface="ＭＳ Ｐゴシック" charset="-128"/>
                <a:sym typeface="Helvetica" charset="0"/>
              </a:rPr>
              <a:t>’</a:t>
            </a:r>
            <a:r>
              <a:rPr lang="en-US" altLang="ja-JP">
                <a:latin typeface="Helvetica" charset="0"/>
                <a:ea typeface="ＭＳ Ｐゴシック" charset="-128"/>
                <a:sym typeface="Helvetica" charset="0"/>
              </a:rPr>
              <a:t> capacity to learn.  </a:t>
            </a:r>
          </a:p>
          <a:p>
            <a:pPr eaLnBrk="1" hangingPunct="1"/>
            <a:endParaRPr lang="en-US" altLang="ja-JP">
              <a:latin typeface="Helvetica" charset="0"/>
              <a:ea typeface="ＭＳ Ｐゴシック" charset="-128"/>
              <a:sym typeface="Helvetica" charset="0"/>
            </a:endParaRPr>
          </a:p>
          <a:p>
            <a:pPr eaLnBrk="1" hangingPunct="1"/>
            <a:r>
              <a:rPr lang="en-US" altLang="ja-JP">
                <a:latin typeface="Helvetica" charset="0"/>
                <a:ea typeface="ＭＳ Ｐゴシック" charset="-128"/>
                <a:sym typeface="Helvetica" charset="0"/>
              </a:rPr>
              <a:t>Photo Credit</a:t>
            </a:r>
          </a:p>
          <a:p>
            <a:pPr eaLnBrk="1" hangingPunct="1"/>
            <a:r>
              <a:rPr lang="en-US" altLang="ja-JP">
                <a:latin typeface="Helvetica" charset="0"/>
                <a:ea typeface="ＭＳ Ｐゴシック" charset="-128"/>
                <a:sym typeface="Helvetica" charset="0"/>
              </a:rPr>
              <a:t>Small team goals logo/ Dgultekin https://commons.wikimedia.org/wiki/User:Dgultekin/ November 4, 2010</a:t>
            </a:r>
          </a:p>
          <a:p>
            <a:pPr eaLnBrk="1" hangingPunct="1"/>
            <a:r>
              <a:rPr lang="en-US" altLang="ja-JP">
                <a:latin typeface="Helvetica" charset="0"/>
                <a:ea typeface="ＭＳ Ｐゴシック" charset="-128"/>
                <a:sym typeface="Helvetica" charset="0"/>
              </a:rPr>
              <a:t>Photo URL https://upload.wikimedia.org/wikipedia/commons/d/de/Sm_team_goals_logo_fundraising_2010.png</a:t>
            </a:r>
          </a:p>
          <a:p>
            <a:pPr eaLnBrk="1" hangingPunct="1"/>
            <a:endParaRPr lang="en-US" altLang="en-US">
              <a:latin typeface="Helvetica" charset="0"/>
              <a:ea typeface="ＭＳ Ｐゴシック" charset="-128"/>
              <a:sym typeface="Helvetica" charset="0"/>
            </a:endParaRPr>
          </a:p>
        </p:txBody>
      </p:sp>
    </p:spTree>
    <p:extLst>
      <p:ext uri="{BB962C8B-B14F-4D97-AF65-F5344CB8AC3E}">
        <p14:creationId xmlns:p14="http://schemas.microsoft.com/office/powerpoint/2010/main" val="7804364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1"/>
          <p:cNvSpPr>
            <a:spLocks noGrp="1" noRot="1" noChangeAspect="1" noChangeArrowheads="1" noTextEdit="1"/>
          </p:cNvSpPr>
          <p:nvPr>
            <p:ph type="sldImg"/>
          </p:nvPr>
        </p:nvSpPr>
        <p:spPr>
          <a:solidFill>
            <a:srgbClr val="FFFFFF"/>
          </a:solidFill>
          <a:ln/>
        </p:spPr>
      </p:sp>
      <p:sp>
        <p:nvSpPr>
          <p:cNvPr id="9216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solidFill>
                  <a:srgbClr val="000000"/>
                </a:solidFill>
                <a:latin typeface="Calibri Bold" charset="0"/>
                <a:ea typeface="ＭＳ Ｐゴシック" charset="-128"/>
                <a:sym typeface="Calibri Bold" charset="0"/>
              </a:rPr>
              <a:t>PLC Planning Instructions</a:t>
            </a:r>
          </a:p>
          <a:p>
            <a:pPr eaLnBrk="1" hangingPunct="1"/>
            <a:r>
              <a:rPr lang="en-US" altLang="en-US">
                <a:solidFill>
                  <a:srgbClr val="000000"/>
                </a:solidFill>
                <a:latin typeface="Calibri" charset="0"/>
                <a:ea typeface="ＭＳ Ｐゴシック" charset="-128"/>
                <a:sym typeface="Calibri" charset="0"/>
              </a:rPr>
              <a:t>Introduce PLC documents:</a:t>
            </a:r>
          </a:p>
          <a:p>
            <a:pPr eaLnBrk="1" hangingPunct="1"/>
            <a:r>
              <a:rPr lang="en-US" altLang="en-US">
                <a:solidFill>
                  <a:srgbClr val="000000"/>
                </a:solidFill>
                <a:latin typeface="Calibri" charset="0"/>
                <a:ea typeface="ＭＳ Ｐゴシック" charset="-128"/>
                <a:sym typeface="Calibri" charset="0"/>
              </a:rPr>
              <a:t>PLC Self Assessment</a:t>
            </a:r>
          </a:p>
          <a:p>
            <a:pPr eaLnBrk="1" hangingPunct="1"/>
            <a:r>
              <a:rPr lang="en-US" altLang="en-US">
                <a:solidFill>
                  <a:srgbClr val="000000"/>
                </a:solidFill>
                <a:latin typeface="Calibri" charset="0"/>
                <a:ea typeface="ＭＳ Ｐゴシック" charset="-128"/>
                <a:sym typeface="Calibri" charset="0"/>
              </a:rPr>
              <a:t>Seven Stages of PLCs</a:t>
            </a:r>
          </a:p>
          <a:p>
            <a:pPr eaLnBrk="1" hangingPunct="1"/>
            <a:r>
              <a:rPr lang="en-US" altLang="en-US">
                <a:solidFill>
                  <a:srgbClr val="000000"/>
                </a:solidFill>
                <a:latin typeface="Calibri" charset="0"/>
                <a:ea typeface="ＭＳ Ｐゴシック" charset="-128"/>
                <a:sym typeface="Calibri" charset="0"/>
              </a:rPr>
              <a:t>PLC Action Plan and Schedule</a:t>
            </a:r>
          </a:p>
          <a:p>
            <a:pPr eaLnBrk="1" hangingPunct="1"/>
            <a:endParaRPr lang="en-US" altLang="en-US">
              <a:solidFill>
                <a:srgbClr val="000000"/>
              </a:solidFill>
              <a:latin typeface="Calibri" charset="0"/>
              <a:ea typeface="ＭＳ Ｐゴシック" charset="-128"/>
              <a:sym typeface="Calibri" charset="0"/>
            </a:endParaRPr>
          </a:p>
          <a:p>
            <a:pPr eaLnBrk="1" hangingPunct="1"/>
            <a:r>
              <a:rPr lang="en-US" altLang="en-US">
                <a:solidFill>
                  <a:srgbClr val="000000"/>
                </a:solidFill>
                <a:latin typeface="Calibri" charset="0"/>
                <a:ea typeface="ＭＳ Ｐゴシック" charset="-128"/>
                <a:sym typeface="Calibri" charset="0"/>
              </a:rPr>
              <a:t>Each PLC works through the planning documents and submits one PLC Action Plan and Schedule per PLC.</a:t>
            </a:r>
          </a:p>
          <a:p>
            <a:pPr eaLnBrk="1" hangingPunct="1"/>
            <a:endParaRPr lang="en-US" altLang="en-US">
              <a:solidFill>
                <a:srgbClr val="000000"/>
              </a:solidFill>
              <a:latin typeface="Calibri" charset="0"/>
              <a:ea typeface="ＭＳ Ｐゴシック" charset="-128"/>
              <a:sym typeface="Calibri" charset="0"/>
            </a:endParaRPr>
          </a:p>
          <a:p>
            <a:pPr eaLnBrk="1" hangingPunct="1"/>
            <a:r>
              <a:rPr lang="en-US" altLang="en-US">
                <a:solidFill>
                  <a:srgbClr val="000000"/>
                </a:solidFill>
                <a:latin typeface="Calibri" charset="0"/>
                <a:ea typeface="ＭＳ Ｐゴシック" charset="-128"/>
                <a:sym typeface="Calibri" charset="0"/>
              </a:rPr>
              <a:t>Photo Credit</a:t>
            </a:r>
          </a:p>
          <a:p>
            <a:pPr eaLnBrk="1" hangingPunct="1"/>
            <a:r>
              <a:rPr lang="en-US" altLang="en-US">
                <a:solidFill>
                  <a:srgbClr val="000000"/>
                </a:solidFill>
                <a:latin typeface="Calibri" charset="0"/>
                <a:ea typeface="ＭＳ Ｐゴシック" charset="-128"/>
                <a:sym typeface="Calibri" charset="0"/>
              </a:rPr>
              <a:t>Turkey Carving Tips for Real Guys #2/ Mike Licht NotionsCapital.com/ July 21, 2008</a:t>
            </a:r>
          </a:p>
          <a:p>
            <a:pPr eaLnBrk="1" hangingPunct="1"/>
            <a:r>
              <a:rPr lang="en-US" altLang="en-US">
                <a:solidFill>
                  <a:srgbClr val="000000"/>
                </a:solidFill>
                <a:latin typeface="Calibri" charset="0"/>
                <a:ea typeface="ＭＳ Ｐゴシック" charset="-128"/>
                <a:sym typeface="Calibri" charset="0"/>
              </a:rPr>
              <a:t>Photo URL https://www.flickr.com/photos/notionscapital/2689629902</a:t>
            </a:r>
          </a:p>
        </p:txBody>
      </p:sp>
    </p:spTree>
    <p:extLst>
      <p:ext uri="{BB962C8B-B14F-4D97-AF65-F5344CB8AC3E}">
        <p14:creationId xmlns:p14="http://schemas.microsoft.com/office/powerpoint/2010/main" val="6999033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1"/>
          <p:cNvSpPr>
            <a:spLocks noGrp="1" noRot="1" noChangeAspect="1" noChangeArrowheads="1" noTextEdit="1"/>
          </p:cNvSpPr>
          <p:nvPr>
            <p:ph type="sldImg"/>
          </p:nvPr>
        </p:nvSpPr>
        <p:spPr>
          <a:solidFill>
            <a:srgbClr val="FFFFFF"/>
          </a:solidFill>
          <a:ln/>
        </p:spPr>
      </p:sp>
      <p:sp>
        <p:nvSpPr>
          <p:cNvPr id="9421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ts val="875"/>
              </a:spcBef>
            </a:pPr>
            <a:r>
              <a:rPr lang="en-US" altLang="en-US">
                <a:solidFill>
                  <a:srgbClr val="000000"/>
                </a:solidFill>
                <a:latin typeface="Calibri" charset="0"/>
                <a:ea typeface="ＭＳ Ｐゴシック" charset="-128"/>
                <a:sym typeface="Calibri" charset="0"/>
              </a:rPr>
              <a:t>You</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ll be ready to leave when your PLC has individually assessed your PLC work, discussed assessment with your colleagues, set goals for the rest of the year as a PLC, scheduled your PLC meetings, individually completed your action plans, and thought about observations.  </a:t>
            </a:r>
          </a:p>
          <a:p>
            <a:pPr eaLnBrk="1" hangingPunct="1">
              <a:spcBef>
                <a:spcPts val="875"/>
              </a:spcBef>
            </a:pPr>
            <a:r>
              <a:rPr lang="en-US" altLang="en-US">
                <a:solidFill>
                  <a:srgbClr val="000000"/>
                </a:solidFill>
                <a:latin typeface="Calibri" charset="0"/>
                <a:ea typeface="ＭＳ Ｐゴシック" charset="-128"/>
                <a:sym typeface="Calibri" charset="0"/>
              </a:rPr>
              <a:t>You</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ll turn in to one of us:</a:t>
            </a:r>
          </a:p>
          <a:p>
            <a:pPr eaLnBrk="1" hangingPunct="1">
              <a:spcBef>
                <a:spcPts val="875"/>
              </a:spcBef>
              <a:buSzPct val="125000"/>
              <a:buFont typeface="Wingdings 2" charset="2"/>
              <a:buChar char="•"/>
            </a:pPr>
            <a:r>
              <a:rPr lang="en-US" altLang="en-US">
                <a:solidFill>
                  <a:srgbClr val="000000"/>
                </a:solidFill>
                <a:latin typeface="Calibri" charset="0"/>
                <a:ea typeface="ＭＳ Ｐゴシック" charset="-128"/>
                <a:sym typeface="Calibri" charset="0"/>
              </a:rPr>
              <a:t>PLC Action Plan and Schedule- just one for each PLC, although we can make copies for the whole PLC.</a:t>
            </a:r>
          </a:p>
          <a:p>
            <a:pPr eaLnBrk="1" hangingPunct="1">
              <a:spcBef>
                <a:spcPts val="875"/>
              </a:spcBef>
              <a:buSzPct val="125000"/>
              <a:buFont typeface="Wingdings 2" charset="2"/>
              <a:buChar char="•"/>
            </a:pPr>
            <a:r>
              <a:rPr lang="en-US" altLang="en-US">
                <a:solidFill>
                  <a:srgbClr val="000000"/>
                </a:solidFill>
                <a:latin typeface="Calibri" charset="0"/>
                <a:ea typeface="ＭＳ Ｐゴシック" charset="-128"/>
                <a:sym typeface="Calibri" charset="0"/>
              </a:rPr>
              <a:t>Each person: Leaves copy of reflection and action plan.</a:t>
            </a:r>
          </a:p>
          <a:p>
            <a:pPr eaLnBrk="1" hangingPunct="1">
              <a:spcBef>
                <a:spcPts val="875"/>
              </a:spcBef>
              <a:buSzPct val="125000"/>
              <a:buFont typeface="Wingdings 2" charset="2"/>
              <a:buChar char="•"/>
            </a:pPr>
            <a:r>
              <a:rPr lang="en-US" altLang="en-US">
                <a:solidFill>
                  <a:srgbClr val="000000"/>
                </a:solidFill>
                <a:latin typeface="Calibri" charset="0"/>
                <a:ea typeface="ＭＳ Ｐゴシック" charset="-128"/>
                <a:sym typeface="Calibri" charset="0"/>
              </a:rPr>
              <a:t>Each person: Fills out one of Phil</a:t>
            </a:r>
            <a:r>
              <a:rPr lang="ja-JP" altLang="en-US">
                <a:solidFill>
                  <a:srgbClr val="000000"/>
                </a:solidFill>
                <a:latin typeface="Arial" charset="0"/>
                <a:ea typeface="ＭＳ Ｐゴシック" charset="-128"/>
                <a:sym typeface="Calibri" charset="0"/>
              </a:rPr>
              <a:t>’</a:t>
            </a:r>
            <a:r>
              <a:rPr lang="en-US" altLang="ja-JP">
                <a:solidFill>
                  <a:srgbClr val="000000"/>
                </a:solidFill>
                <a:latin typeface="Calibri" charset="0"/>
                <a:ea typeface="ＭＳ Ｐゴシック" charset="-128"/>
                <a:sym typeface="Calibri" charset="0"/>
              </a:rPr>
              <a:t>s end of day surveys and clock hour forms are available.</a:t>
            </a:r>
          </a:p>
          <a:p>
            <a:pPr eaLnBrk="1" hangingPunct="1">
              <a:spcBef>
                <a:spcPts val="875"/>
              </a:spcBef>
              <a:buSzPct val="125000"/>
              <a:buFont typeface="Wingdings 2" charset="2"/>
              <a:buNone/>
            </a:pPr>
            <a:endParaRPr lang="en-US" altLang="ja-JP">
              <a:solidFill>
                <a:srgbClr val="000000"/>
              </a:solidFill>
              <a:latin typeface="Calibri" charset="0"/>
              <a:ea typeface="ＭＳ Ｐゴシック" charset="-128"/>
              <a:sym typeface="Calibri" charset="0"/>
            </a:endParaRPr>
          </a:p>
          <a:p>
            <a:pPr eaLnBrk="1" hangingPunct="1">
              <a:spcBef>
                <a:spcPts val="875"/>
              </a:spcBef>
              <a:buSzPct val="125000"/>
              <a:buFont typeface="Wingdings 2" charset="2"/>
              <a:buNone/>
            </a:pPr>
            <a:r>
              <a:rPr lang="en-US" altLang="ja-JP">
                <a:solidFill>
                  <a:srgbClr val="000000"/>
                </a:solidFill>
                <a:latin typeface="Calibri" charset="0"/>
                <a:ea typeface="ＭＳ Ｐゴシック" charset="-128"/>
                <a:sym typeface="Calibri" charset="0"/>
              </a:rPr>
              <a:t>Photo Credit</a:t>
            </a:r>
          </a:p>
          <a:p>
            <a:pPr eaLnBrk="1" hangingPunct="1">
              <a:spcBef>
                <a:spcPts val="875"/>
              </a:spcBef>
              <a:buSzPct val="125000"/>
              <a:buFont typeface="Wingdings 2" charset="2"/>
              <a:buNone/>
            </a:pPr>
            <a:r>
              <a:rPr lang="en-US" altLang="ja-JP">
                <a:solidFill>
                  <a:srgbClr val="000000"/>
                </a:solidFill>
                <a:latin typeface="Calibri" charset="0"/>
                <a:ea typeface="ＭＳ Ｐゴシック" charset="-128"/>
                <a:sym typeface="Calibri" charset="0"/>
              </a:rPr>
              <a:t>Exit Ticket/ Mrs.Humanities http://mrshumanities.com/?s=exit+ticket</a:t>
            </a:r>
          </a:p>
          <a:p>
            <a:pPr eaLnBrk="1" hangingPunct="1">
              <a:spcBef>
                <a:spcPts val="875"/>
              </a:spcBef>
              <a:buSzPct val="125000"/>
              <a:buFont typeface="Wingdings 2" charset="2"/>
              <a:buNone/>
            </a:pPr>
            <a:r>
              <a:rPr lang="en-US" altLang="ja-JP">
                <a:solidFill>
                  <a:srgbClr val="000000"/>
                </a:solidFill>
                <a:latin typeface="Calibri" charset="0"/>
                <a:ea typeface="ＭＳ Ｐゴシック" charset="-128"/>
                <a:sym typeface="Calibri" charset="0"/>
              </a:rPr>
              <a:t>Photo URL https://mrshumanities.files.wordpress.com/2014/12/exit-ticket-image.png?w=611</a:t>
            </a:r>
          </a:p>
        </p:txBody>
      </p:sp>
    </p:spTree>
    <p:extLst>
      <p:ext uri="{BB962C8B-B14F-4D97-AF65-F5344CB8AC3E}">
        <p14:creationId xmlns:p14="http://schemas.microsoft.com/office/powerpoint/2010/main" val="15071310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1"/>
          <p:cNvSpPr>
            <a:spLocks noGrp="1" noRot="1" noChangeAspect="1" noChangeArrowheads="1" noTextEdit="1"/>
          </p:cNvSpPr>
          <p:nvPr>
            <p:ph type="sldImg"/>
          </p:nvPr>
        </p:nvSpPr>
        <p:spPr>
          <a:solidFill>
            <a:srgbClr val="FFFFFF"/>
          </a:solidFill>
          <a:ln/>
        </p:spPr>
      </p:sp>
      <p:sp>
        <p:nvSpPr>
          <p:cNvPr id="9728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400">
                <a:latin typeface="Calibri" charset="0"/>
                <a:ea typeface="ＭＳ Ｐゴシック" charset="-128"/>
                <a:sym typeface="Calibri" charset="0"/>
              </a:rPr>
              <a:t>We first introduced our model for improving instruction and student learning when we met in January 2013.  When we first met 2 years ago, the aspects that we identified as being important might not have made a whole lot of sense to you.   By now, we</a:t>
            </a:r>
            <a:r>
              <a:rPr lang="ja-JP" altLang="en-US" sz="1400">
                <a:latin typeface="Arial" charset="0"/>
                <a:ea typeface="ＭＳ Ｐゴシック" charset="-128"/>
                <a:sym typeface="Calibri" charset="0"/>
              </a:rPr>
              <a:t>’</a:t>
            </a:r>
            <a:r>
              <a:rPr lang="en-US" altLang="ja-JP" sz="1400">
                <a:latin typeface="Calibri" charset="0"/>
                <a:ea typeface="ＭＳ Ｐゴシック" charset="-128"/>
                <a:sym typeface="Calibri" charset="0"/>
              </a:rPr>
              <a:t>re hoping that we are starting to build a common understanding of the importance of content and pedagogical content knowledge, formative assessment processes, fixed vs growth mindset, all of which are founded on the most reliable educational research we have been able to identify.  All of the important changes that are being made to teaching and learning in your schools are supported by a strong foundation of common beliefs, strong leadership, and collaboration with other professionals.</a:t>
            </a:r>
          </a:p>
          <a:p>
            <a:pPr eaLnBrk="1" hangingPunct="1"/>
            <a:r>
              <a:rPr lang="en-US" altLang="en-US" sz="1400">
                <a:latin typeface="Calibri" charset="0"/>
                <a:ea typeface="ＭＳ Ｐゴシック" charset="-128"/>
                <a:sym typeface="Calibri" charset="0"/>
              </a:rPr>
              <a:t>Today we</a:t>
            </a:r>
            <a:r>
              <a:rPr lang="ja-JP" altLang="en-US" sz="1400">
                <a:latin typeface="Arial" charset="0"/>
                <a:ea typeface="ＭＳ Ｐゴシック" charset="-128"/>
                <a:sym typeface="Calibri" charset="0"/>
              </a:rPr>
              <a:t>’</a:t>
            </a:r>
            <a:r>
              <a:rPr lang="en-US" altLang="ja-JP" sz="1400">
                <a:latin typeface="Calibri" charset="0"/>
                <a:ea typeface="ＭＳ Ｐゴシック" charset="-128"/>
                <a:sym typeface="Calibri" charset="0"/>
              </a:rPr>
              <a:t>re going to spend some time thinking about how encouraging a growth mindset can fit in with goals to improve student engagement and student ownership of learning, we</a:t>
            </a:r>
            <a:r>
              <a:rPr lang="ja-JP" altLang="en-US" sz="1400">
                <a:latin typeface="Arial" charset="0"/>
                <a:ea typeface="ＭＳ Ｐゴシック" charset="-128"/>
                <a:sym typeface="Calibri" charset="0"/>
              </a:rPr>
              <a:t>’</a:t>
            </a:r>
            <a:r>
              <a:rPr lang="en-US" altLang="ja-JP" sz="1400">
                <a:latin typeface="Calibri" charset="0"/>
                <a:ea typeface="ＭＳ Ｐゴシック" charset="-128"/>
                <a:sym typeface="Calibri" charset="0"/>
              </a:rPr>
              <a:t>ll think about how improving student to student discourse can improve all students access to, and ownership of, learning, and at the end of the day you</a:t>
            </a:r>
            <a:r>
              <a:rPr lang="ja-JP" altLang="en-US" sz="1400">
                <a:latin typeface="Arial" charset="0"/>
                <a:ea typeface="ＭＳ Ｐゴシック" charset="-128"/>
                <a:sym typeface="Calibri" charset="0"/>
              </a:rPr>
              <a:t>’</a:t>
            </a:r>
            <a:r>
              <a:rPr lang="en-US" altLang="ja-JP" sz="1400">
                <a:latin typeface="Calibri" charset="0"/>
                <a:ea typeface="ＭＳ Ｐゴシック" charset="-128"/>
                <a:sym typeface="Calibri" charset="0"/>
              </a:rPr>
              <a:t>ll spend some time with your PLCs, regrouping for your work for the remainder of the school year and revising your existing action plans.</a:t>
            </a:r>
          </a:p>
          <a:p>
            <a:pPr eaLnBrk="1" hangingPunct="1"/>
            <a:endParaRPr lang="en-US" altLang="en-US" sz="1400">
              <a:latin typeface="Calibri" charset="0"/>
              <a:ea typeface="ＭＳ Ｐゴシック" charset="-128"/>
              <a:sym typeface="Calibri" charset="0"/>
            </a:endParaRPr>
          </a:p>
          <a:p>
            <a:pPr eaLnBrk="1" hangingPunct="1"/>
            <a:r>
              <a:rPr lang="en-US" altLang="en-US" sz="1400">
                <a:latin typeface="Calibri" charset="0"/>
                <a:ea typeface="ＭＳ Ｐゴシック" charset="-128"/>
                <a:sym typeface="Calibri" charset="0"/>
              </a:rPr>
              <a:t>Photo Credit</a:t>
            </a:r>
          </a:p>
          <a:p>
            <a:pPr eaLnBrk="1" hangingPunct="1"/>
            <a:r>
              <a:rPr lang="en-US" altLang="en-US" sz="1400">
                <a:latin typeface="Calibri" charset="0"/>
                <a:ea typeface="ＭＳ Ｐゴシック" charset="-128"/>
                <a:sym typeface="Calibri" charset="0"/>
              </a:rPr>
              <a:t>Indian Rock Schoolhouse/ Daniel Case https://commons.wikimedia.org/wiki/User:Daniel_Case</a:t>
            </a:r>
          </a:p>
          <a:p>
            <a:pPr eaLnBrk="1" hangingPunct="1"/>
            <a:r>
              <a:rPr lang="en-US" altLang="en-US" sz="1400">
                <a:latin typeface="Calibri" charset="0"/>
                <a:ea typeface="ＭＳ Ｐゴシック" charset="-128"/>
                <a:sym typeface="Calibri" charset="0"/>
              </a:rPr>
              <a:t>October 18, 2008/ Photo URL https://en.wikipedia.org/wiki/Indian_Rock_Schoolhouse#/media/File:Indian_Rock_Schoolhouse,_Amenia,_NY.jpg</a:t>
            </a:r>
          </a:p>
          <a:p>
            <a:pPr eaLnBrk="1" hangingPunct="1"/>
            <a:endParaRPr lang="en-US" altLang="en-US" sz="1400">
              <a:latin typeface="Calibri" charset="0"/>
              <a:ea typeface="ＭＳ Ｐゴシック" charset="-128"/>
              <a:sym typeface="Calibri" charset="0"/>
            </a:endParaRPr>
          </a:p>
          <a:p>
            <a:pPr eaLnBrk="1" hangingPunct="1"/>
            <a:endParaRPr lang="en-US" altLang="en-US" sz="1400">
              <a:latin typeface="Calibri" charset="0"/>
              <a:ea typeface="ＭＳ Ｐゴシック" charset="-128"/>
              <a:sym typeface="Calibri" charset="0"/>
            </a:endParaRPr>
          </a:p>
        </p:txBody>
      </p:sp>
    </p:spTree>
    <p:extLst>
      <p:ext uri="{BB962C8B-B14F-4D97-AF65-F5344CB8AC3E}">
        <p14:creationId xmlns:p14="http://schemas.microsoft.com/office/powerpoint/2010/main" val="21132367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1"/>
          <p:cNvSpPr>
            <a:spLocks noGrp="1" noRot="1" noChangeAspect="1" noChangeArrowheads="1" noTextEdit="1"/>
          </p:cNvSpPr>
          <p:nvPr>
            <p:ph type="sldImg"/>
          </p:nvPr>
        </p:nvSpPr>
        <p:spPr>
          <a:solidFill>
            <a:srgbClr val="FFFFFF"/>
          </a:solidFill>
          <a:ln/>
        </p:spPr>
      </p:sp>
      <p:sp>
        <p:nvSpPr>
          <p:cNvPr id="9933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Calibri" charset="0"/>
                <a:ea typeface="ＭＳ Ｐゴシック" charset="-128"/>
                <a:sym typeface="Calibri" charset="0"/>
              </a:rPr>
              <a:t>We</a:t>
            </a:r>
            <a:r>
              <a:rPr lang="ja-JP" altLang="en-US">
                <a:latin typeface="Arial" charset="0"/>
                <a:ea typeface="ＭＳ Ｐゴシック" charset="-128"/>
                <a:sym typeface="Calibri" charset="0"/>
              </a:rPr>
              <a:t>’</a:t>
            </a:r>
            <a:r>
              <a:rPr lang="en-US" altLang="ja-JP">
                <a:latin typeface="Calibri" charset="0"/>
                <a:ea typeface="ＭＳ Ｐゴシック" charset="-128"/>
                <a:sym typeface="Calibri" charset="0"/>
              </a:rPr>
              <a:t>ll spend some time today taking stock of both our instructional and collaborative practices and set some goals for improvement in both those areas.</a:t>
            </a:r>
          </a:p>
          <a:p>
            <a:pPr eaLnBrk="1" hangingPunct="1"/>
            <a:r>
              <a:rPr lang="en-US" altLang="en-US">
                <a:latin typeface="Calibri" charset="0"/>
                <a:ea typeface="ＭＳ Ｐゴシック" charset="-128"/>
                <a:sym typeface="Calibri" charset="0"/>
              </a:rPr>
              <a:t>We</a:t>
            </a:r>
            <a:r>
              <a:rPr lang="ja-JP" altLang="en-US">
                <a:latin typeface="Arial" charset="0"/>
                <a:ea typeface="ＭＳ Ｐゴシック" charset="-128"/>
                <a:sym typeface="Calibri" charset="0"/>
              </a:rPr>
              <a:t>’</a:t>
            </a:r>
            <a:r>
              <a:rPr lang="en-US" altLang="ja-JP">
                <a:latin typeface="Calibri" charset="0"/>
                <a:ea typeface="ＭＳ Ｐゴシック" charset="-128"/>
                <a:sym typeface="Calibri" charset="0"/>
              </a:rPr>
              <a:t>ve developed a common vision of what effective instruction might look like, so I</a:t>
            </a:r>
            <a:r>
              <a:rPr lang="ja-JP" altLang="en-US">
                <a:latin typeface="Arial" charset="0"/>
                <a:ea typeface="ＭＳ Ｐゴシック" charset="-128"/>
                <a:sym typeface="Calibri" charset="0"/>
              </a:rPr>
              <a:t>’</a:t>
            </a:r>
            <a:r>
              <a:rPr lang="en-US" altLang="ja-JP">
                <a:latin typeface="Calibri" charset="0"/>
                <a:ea typeface="ＭＳ Ｐゴシック" charset="-128"/>
                <a:sym typeface="Calibri" charset="0"/>
              </a:rPr>
              <a:t>m going to ask you to think about your instructional practice (or instructional leadership) this fall, particularly in the area of student engagement that your have focused on.  Reflect on the changes that you</a:t>
            </a:r>
            <a:r>
              <a:rPr lang="ja-JP" altLang="en-US">
                <a:latin typeface="Arial" charset="0"/>
                <a:ea typeface="ＭＳ Ｐゴシック" charset="-128"/>
                <a:sym typeface="Calibri" charset="0"/>
              </a:rPr>
              <a:t>’</a:t>
            </a:r>
            <a:r>
              <a:rPr lang="en-US" altLang="ja-JP">
                <a:latin typeface="Calibri" charset="0"/>
                <a:ea typeface="ＭＳ Ｐゴシック" charset="-128"/>
                <a:sym typeface="Calibri" charset="0"/>
              </a:rPr>
              <a:t>ve made and how your PLC has helped support those changes.  I</a:t>
            </a:r>
            <a:r>
              <a:rPr lang="ja-JP" altLang="en-US">
                <a:latin typeface="Arial" charset="0"/>
                <a:ea typeface="ＭＳ Ｐゴシック" charset="-128"/>
                <a:sym typeface="Calibri" charset="0"/>
              </a:rPr>
              <a:t>’</a:t>
            </a:r>
            <a:r>
              <a:rPr lang="en-US" altLang="ja-JP">
                <a:latin typeface="Calibri" charset="0"/>
                <a:ea typeface="ＭＳ Ｐゴシック" charset="-128"/>
                <a:sym typeface="Calibri" charset="0"/>
              </a:rPr>
              <a:t>ll also ask you to think about the second half of the year, what will your instructional focus be?  How can your PLC best support the changes that you</a:t>
            </a:r>
            <a:r>
              <a:rPr lang="ja-JP" altLang="en-US">
                <a:latin typeface="Arial" charset="0"/>
                <a:ea typeface="ＭＳ Ｐゴシック" charset="-128"/>
                <a:sym typeface="Calibri" charset="0"/>
              </a:rPr>
              <a:t>’</a:t>
            </a:r>
            <a:r>
              <a:rPr lang="en-US" altLang="ja-JP">
                <a:latin typeface="Calibri" charset="0"/>
                <a:ea typeface="ＭＳ Ｐゴシック" charset="-128"/>
                <a:sym typeface="Calibri" charset="0"/>
              </a:rPr>
              <a:t>d like to make?</a:t>
            </a:r>
          </a:p>
          <a:p>
            <a:pPr eaLnBrk="1" hangingPunct="1"/>
            <a:endParaRPr lang="en-US" altLang="en-US">
              <a:latin typeface="Calibri" charset="0"/>
              <a:ea typeface="ＭＳ Ｐゴシック" charset="-128"/>
              <a:sym typeface="Calibri" charset="0"/>
            </a:endParaRPr>
          </a:p>
          <a:p>
            <a:pPr eaLnBrk="1" hangingPunct="1"/>
            <a:r>
              <a:rPr lang="en-US" altLang="en-US">
                <a:latin typeface="Calibri" charset="0"/>
                <a:ea typeface="ＭＳ Ｐゴシック" charset="-128"/>
                <a:sym typeface="Calibri" charset="0"/>
              </a:rPr>
              <a:t>In addition to the reflection, please rank four discourse articles in order of your interest.  There</a:t>
            </a:r>
            <a:r>
              <a:rPr lang="ja-JP" altLang="en-US">
                <a:latin typeface="Arial" charset="0"/>
                <a:ea typeface="ＭＳ Ｐゴシック" charset="-128"/>
                <a:sym typeface="Calibri" charset="0"/>
              </a:rPr>
              <a:t>’</a:t>
            </a:r>
            <a:r>
              <a:rPr lang="en-US" altLang="ja-JP">
                <a:latin typeface="Calibri" charset="0"/>
                <a:ea typeface="ＭＳ Ｐゴシック" charset="-128"/>
                <a:sym typeface="Calibri" charset="0"/>
              </a:rPr>
              <a:t>s are four articles to consider: One from UW science researchers Mark Windschitl and colleagues about setting up short and long term group discussions; one from Science and Children about improving science argumentation; and two articles from NCTM- one about strategies for facilitating productive classroom discussions and the other about promoting classroom discourse in mathematics.</a:t>
            </a:r>
            <a:endParaRPr lang="en-US" altLang="en-US">
              <a:latin typeface="Calibri" charset="0"/>
              <a:ea typeface="ＭＳ Ｐゴシック" charset="-128"/>
              <a:sym typeface="Calibri" charset="0"/>
            </a:endParaRPr>
          </a:p>
          <a:p>
            <a:pPr eaLnBrk="1" hangingPunct="1"/>
            <a:r>
              <a:rPr lang="en-US" altLang="en-US">
                <a:latin typeface="Calibri" charset="0"/>
                <a:ea typeface="ＭＳ Ｐゴシック" charset="-128"/>
                <a:sym typeface="Calibri" charset="0"/>
              </a:rPr>
              <a:t>Photo Credit</a:t>
            </a:r>
          </a:p>
          <a:p>
            <a:pPr eaLnBrk="1" hangingPunct="1"/>
            <a:r>
              <a:rPr lang="en-US" altLang="en-US">
                <a:latin typeface="Calibri" charset="0"/>
                <a:ea typeface="ＭＳ Ｐゴシック" charset="-128"/>
                <a:sym typeface="Calibri" charset="0"/>
              </a:rPr>
              <a:t>Pixabay/ No attribution necessary.</a:t>
            </a:r>
          </a:p>
        </p:txBody>
      </p:sp>
    </p:spTree>
    <p:extLst>
      <p:ext uri="{BB962C8B-B14F-4D97-AF65-F5344CB8AC3E}">
        <p14:creationId xmlns:p14="http://schemas.microsoft.com/office/powerpoint/2010/main" val="2084830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
          <p:cNvSpPr>
            <a:spLocks noGrp="1" noRot="1" noChangeAspect="1" noChangeArrowheads="1" noTextEdit="1"/>
          </p:cNvSpPr>
          <p:nvPr>
            <p:ph type="sldImg"/>
          </p:nvPr>
        </p:nvSpPr>
        <p:spPr>
          <a:solidFill>
            <a:srgbClr val="FFFFFF"/>
          </a:solidFill>
          <a:ln/>
        </p:spPr>
      </p:sp>
      <p:sp>
        <p:nvSpPr>
          <p:cNvPr id="61442"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Calibri" charset="0"/>
                <a:ea typeface="ＭＳ Ｐゴシック" charset="-128"/>
                <a:sym typeface="Calibri" charset="0"/>
              </a:rPr>
              <a:t>Teachers and principals complete (and keep) a short reflection on strengths and areas of instructional improvement and instructional leadership in the area of student engagement:</a:t>
            </a:r>
          </a:p>
          <a:p>
            <a:pPr eaLnBrk="1" hangingPunct="1"/>
            <a:r>
              <a:rPr lang="en-US" altLang="en-US">
                <a:latin typeface="Calibri" charset="0"/>
                <a:ea typeface="ＭＳ Ｐゴシック" charset="-128"/>
                <a:sym typeface="Calibri" charset="0"/>
              </a:rPr>
              <a:t>SE1: Quality of Questioning</a:t>
            </a:r>
          </a:p>
          <a:p>
            <a:pPr eaLnBrk="1" hangingPunct="1"/>
            <a:r>
              <a:rPr lang="en-US" altLang="en-US">
                <a:latin typeface="Calibri" charset="0"/>
                <a:ea typeface="ＭＳ Ｐゴシック" charset="-128"/>
                <a:sym typeface="Calibri" charset="0"/>
              </a:rPr>
              <a:t>SE2: Ownership of Learning</a:t>
            </a:r>
          </a:p>
          <a:p>
            <a:pPr eaLnBrk="1" hangingPunct="1"/>
            <a:r>
              <a:rPr lang="en-US" altLang="en-US">
                <a:latin typeface="Calibri" charset="0"/>
                <a:ea typeface="ＭＳ Ｐゴシック" charset="-128"/>
                <a:sym typeface="Calibri" charset="0"/>
              </a:rPr>
              <a:t>SE3: High Cognitive Demand</a:t>
            </a:r>
          </a:p>
          <a:p>
            <a:pPr eaLnBrk="1" hangingPunct="1"/>
            <a:r>
              <a:rPr lang="en-US" altLang="en-US">
                <a:latin typeface="Calibri" charset="0"/>
                <a:ea typeface="ＭＳ Ｐゴシック" charset="-128"/>
                <a:sym typeface="Calibri" charset="0"/>
              </a:rPr>
              <a:t>SE4: Strategies That Capitalize on Learning Needs of Students</a:t>
            </a:r>
          </a:p>
          <a:p>
            <a:pPr eaLnBrk="1" hangingPunct="1"/>
            <a:r>
              <a:rPr lang="en-US" altLang="en-US">
                <a:latin typeface="Calibri" charset="0"/>
                <a:ea typeface="ＭＳ Ｐゴシック" charset="-128"/>
                <a:sym typeface="Calibri" charset="0"/>
              </a:rPr>
              <a:t>SE5: Expectation, support, and opportunity for participation and meaning making</a:t>
            </a:r>
          </a:p>
          <a:p>
            <a:pPr eaLnBrk="1" hangingPunct="1"/>
            <a:r>
              <a:rPr lang="en-US" altLang="en-US">
                <a:latin typeface="Calibri" charset="0"/>
                <a:ea typeface="ＭＳ Ｐゴシック" charset="-128"/>
                <a:sym typeface="Calibri" charset="0"/>
              </a:rPr>
              <a:t>SE6: Substance of student talk</a:t>
            </a:r>
          </a:p>
          <a:p>
            <a:pPr eaLnBrk="1" hangingPunct="1"/>
            <a:endParaRPr lang="en-US" altLang="en-US">
              <a:latin typeface="Calibri" charset="0"/>
              <a:ea typeface="ＭＳ Ｐゴシック" charset="-128"/>
              <a:sym typeface="Calibri" charset="0"/>
            </a:endParaRPr>
          </a:p>
          <a:p>
            <a:pPr eaLnBrk="1" hangingPunct="1"/>
            <a:r>
              <a:rPr lang="en-US" altLang="en-US">
                <a:latin typeface="Calibri" charset="0"/>
                <a:ea typeface="ＭＳ Ｐゴシック" charset="-128"/>
                <a:sym typeface="Calibri" charset="0"/>
              </a:rPr>
              <a:t>Teachers and principals take short survey on discourse articles. </a:t>
            </a:r>
          </a:p>
          <a:p>
            <a:pPr eaLnBrk="1" hangingPunct="1"/>
            <a:r>
              <a:rPr lang="en-US" altLang="en-US">
                <a:latin typeface="Calibri" charset="0"/>
                <a:ea typeface="ＭＳ Ｐゴシック" charset="-128"/>
                <a:sym typeface="Calibri" charset="0"/>
              </a:rPr>
              <a:t>Group teachers by article of most interest.  If too many people want to read one article, might make sense to split up PLC members so that some people are reading their 2nd choice article in order to ensure there</a:t>
            </a:r>
            <a:r>
              <a:rPr lang="ja-JP" altLang="en-US">
                <a:latin typeface="Arial" charset="0"/>
                <a:ea typeface="ＭＳ Ｐゴシック" charset="-128"/>
                <a:sym typeface="Calibri" charset="0"/>
              </a:rPr>
              <a:t>’</a:t>
            </a:r>
            <a:r>
              <a:rPr lang="en-US" altLang="ja-JP">
                <a:latin typeface="Calibri" charset="0"/>
                <a:ea typeface="ＭＳ Ｐゴシック" charset="-128"/>
                <a:sym typeface="Calibri" charset="0"/>
              </a:rPr>
              <a:t>s a variety with each PLC.</a:t>
            </a:r>
          </a:p>
          <a:p>
            <a:pPr eaLnBrk="1" hangingPunct="1"/>
            <a:endParaRPr lang="en-US" altLang="ja-JP">
              <a:latin typeface="Calibri" charset="0"/>
              <a:ea typeface="ＭＳ Ｐゴシック" charset="-128"/>
              <a:sym typeface="Calibri" charset="0"/>
            </a:endParaRPr>
          </a:p>
          <a:p>
            <a:pPr eaLnBrk="1" hangingPunct="1"/>
            <a:r>
              <a:rPr lang="en-US" altLang="ja-JP">
                <a:latin typeface="Calibri" charset="0"/>
                <a:ea typeface="ＭＳ Ｐゴシック" charset="-128"/>
                <a:sym typeface="Calibri" charset="0"/>
              </a:rPr>
              <a:t>Photo Credit</a:t>
            </a:r>
          </a:p>
          <a:p>
            <a:pPr eaLnBrk="1" hangingPunct="1"/>
            <a:r>
              <a:rPr lang="en-US" altLang="ja-JP">
                <a:latin typeface="Calibri" charset="0"/>
                <a:ea typeface="ＭＳ Ｐゴシック" charset="-128"/>
                <a:sym typeface="Calibri" charset="0"/>
              </a:rPr>
              <a:t>Pixabay- no attribution required</a:t>
            </a:r>
          </a:p>
          <a:p>
            <a:pPr eaLnBrk="1" hangingPunct="1"/>
            <a:endParaRPr lang="en-US" altLang="ja-JP">
              <a:latin typeface="Calibri" charset="0"/>
              <a:ea typeface="ＭＳ Ｐゴシック" charset="-128"/>
              <a:sym typeface="Calibri" charset="0"/>
            </a:endParaRPr>
          </a:p>
          <a:p>
            <a:pPr eaLnBrk="1" hangingPunct="1"/>
            <a:endParaRPr lang="en-US" altLang="en-US">
              <a:latin typeface="Calibri" charset="0"/>
              <a:ea typeface="ＭＳ Ｐゴシック" charset="-128"/>
              <a:sym typeface="Calibri" charset="0"/>
            </a:endParaRPr>
          </a:p>
          <a:p>
            <a:pPr eaLnBrk="1" hangingPunct="1"/>
            <a:endParaRPr lang="en-US" altLang="en-US">
              <a:latin typeface="Calibri" charset="0"/>
              <a:ea typeface="ＭＳ Ｐゴシック" charset="-128"/>
              <a:sym typeface="Calibri" charset="0"/>
            </a:endParaRPr>
          </a:p>
        </p:txBody>
      </p:sp>
    </p:spTree>
    <p:extLst>
      <p:ext uri="{BB962C8B-B14F-4D97-AF65-F5344CB8AC3E}">
        <p14:creationId xmlns:p14="http://schemas.microsoft.com/office/powerpoint/2010/main" val="14094829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Grp="1" noRot="1" noChangeAspect="1" noChangeArrowheads="1" noTextEdit="1"/>
          </p:cNvSpPr>
          <p:nvPr>
            <p:ph type="sldImg"/>
          </p:nvPr>
        </p:nvSpPr>
        <p:spPr>
          <a:solidFill>
            <a:srgbClr val="FFFFFF"/>
          </a:solidFill>
          <a:ln/>
        </p:spPr>
      </p:sp>
      <p:sp>
        <p:nvSpPr>
          <p:cNvPr id="6349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Calibri" charset="0"/>
                <a:ea typeface="ＭＳ Ｐゴシック" charset="-128"/>
                <a:sym typeface="Calibri" charset="0"/>
              </a:rPr>
              <a:t>Today</a:t>
            </a:r>
            <a:r>
              <a:rPr lang="ja-JP" altLang="en-US">
                <a:latin typeface="Arial" charset="0"/>
                <a:ea typeface="ＭＳ Ｐゴシック" charset="-128"/>
                <a:sym typeface="Calibri" charset="0"/>
              </a:rPr>
              <a:t>’</a:t>
            </a:r>
            <a:r>
              <a:rPr lang="en-US" altLang="ja-JP">
                <a:latin typeface="Calibri" charset="0"/>
                <a:ea typeface="ＭＳ Ｐゴシック" charset="-128"/>
                <a:sym typeface="Calibri" charset="0"/>
              </a:rPr>
              <a:t>s goals:</a:t>
            </a:r>
          </a:p>
          <a:p>
            <a:pPr eaLnBrk="1" hangingPunct="1">
              <a:buClr>
                <a:srgbClr val="000000"/>
              </a:buClr>
              <a:buSzPct val="125000"/>
              <a:buFont typeface="Calibri" charset="0"/>
              <a:buChar char="•"/>
            </a:pPr>
            <a:r>
              <a:rPr lang="en-US" altLang="en-US">
                <a:latin typeface="Calibri" charset="0"/>
                <a:ea typeface="ＭＳ Ｐゴシック" charset="-128"/>
                <a:sym typeface="Calibri" charset="0"/>
              </a:rPr>
              <a:t>Share and develop criteria for a classroom engaged in growth mindset. </a:t>
            </a:r>
          </a:p>
          <a:p>
            <a:pPr eaLnBrk="1" hangingPunct="1">
              <a:buClr>
                <a:srgbClr val="000000"/>
              </a:buClr>
              <a:buSzPct val="125000"/>
              <a:buFont typeface="Calibri" charset="0"/>
              <a:buChar char="•"/>
            </a:pPr>
            <a:r>
              <a:rPr lang="en-US" altLang="en-US">
                <a:solidFill>
                  <a:srgbClr val="000000"/>
                </a:solidFill>
                <a:latin typeface="Calibri" charset="0"/>
                <a:ea typeface="ＭＳ Ｐゴシック" charset="-128"/>
                <a:sym typeface="Calibri" charset="0"/>
              </a:rPr>
              <a:t>Share and develop prompts and strategies for classroom discourse that focus on student-student-talk.</a:t>
            </a:r>
          </a:p>
          <a:p>
            <a:pPr eaLnBrk="1" hangingPunct="1">
              <a:buClr>
                <a:srgbClr val="000000"/>
              </a:buClr>
              <a:buSzPct val="125000"/>
              <a:buFont typeface="Calibri" charset="0"/>
              <a:buChar char="•"/>
            </a:pPr>
            <a:r>
              <a:rPr lang="en-US" altLang="en-US">
                <a:solidFill>
                  <a:srgbClr val="000000"/>
                </a:solidFill>
                <a:latin typeface="Calibri" charset="0"/>
                <a:ea typeface="ＭＳ Ｐゴシック" charset="-128"/>
                <a:sym typeface="Calibri" charset="0"/>
              </a:rPr>
              <a:t>Deepen understanding of effective PLC practices and develop PLC plan for remainder of year.</a:t>
            </a:r>
          </a:p>
          <a:p>
            <a:pPr eaLnBrk="1" hangingPunct="1">
              <a:buClr>
                <a:srgbClr val="000000"/>
              </a:buClr>
              <a:buSzPct val="125000"/>
              <a:buFont typeface="Calibri" charset="0"/>
              <a:buChar char="•"/>
            </a:pPr>
            <a:endParaRPr lang="en-US" altLang="en-US">
              <a:solidFill>
                <a:srgbClr val="000000"/>
              </a:solidFill>
              <a:latin typeface="Calibri" charset="0"/>
              <a:ea typeface="ＭＳ Ｐゴシック" charset="-128"/>
              <a:sym typeface="Calibri" charset="0"/>
            </a:endParaRPr>
          </a:p>
          <a:p>
            <a:pPr eaLnBrk="1" hangingPunct="1">
              <a:buClr>
                <a:srgbClr val="000000"/>
              </a:buClr>
              <a:buSzPct val="125000"/>
              <a:buFont typeface="Calibri" charset="0"/>
              <a:buNone/>
            </a:pPr>
            <a:r>
              <a:rPr lang="en-US" altLang="en-US">
                <a:solidFill>
                  <a:srgbClr val="000000"/>
                </a:solidFill>
                <a:latin typeface="Calibri" charset="0"/>
                <a:ea typeface="ＭＳ Ｐゴシック" charset="-128"/>
                <a:sym typeface="Calibri" charset="0"/>
              </a:rPr>
              <a:t>Photo Credit</a:t>
            </a:r>
          </a:p>
          <a:p>
            <a:pPr eaLnBrk="1" hangingPunct="1">
              <a:buClr>
                <a:srgbClr val="000000"/>
              </a:buClr>
              <a:buSzPct val="125000"/>
              <a:buFont typeface="Calibri" charset="0"/>
              <a:buNone/>
            </a:pPr>
            <a:r>
              <a:rPr lang="en-US" altLang="en-US">
                <a:solidFill>
                  <a:srgbClr val="000000"/>
                </a:solidFill>
                <a:latin typeface="Calibri" charset="0"/>
                <a:ea typeface="ＭＳ Ｐゴシック" charset="-128"/>
                <a:sym typeface="Calibri" charset="0"/>
              </a:rPr>
              <a:t>Pixabay- no attribution required</a:t>
            </a:r>
          </a:p>
          <a:p>
            <a:pPr eaLnBrk="1" hangingPunct="1">
              <a:buClr>
                <a:srgbClr val="000000"/>
              </a:buClr>
              <a:buSzPct val="125000"/>
              <a:buFont typeface="Calibri" charset="0"/>
              <a:buChar char="•"/>
            </a:pPr>
            <a:endParaRPr lang="en-US" altLang="en-US">
              <a:solidFill>
                <a:srgbClr val="000000"/>
              </a:solidFill>
              <a:latin typeface="Calibri" charset="0"/>
              <a:ea typeface="ＭＳ Ｐゴシック" charset="-128"/>
              <a:sym typeface="Calibri" charset="0"/>
            </a:endParaRPr>
          </a:p>
          <a:p>
            <a:pPr eaLnBrk="1" hangingPunct="1"/>
            <a:endParaRPr lang="en-US" altLang="en-US">
              <a:solidFill>
                <a:srgbClr val="000000"/>
              </a:solidFill>
              <a:latin typeface="Calibri Bold" charset="0"/>
              <a:ea typeface="ＭＳ Ｐゴシック" charset="-128"/>
              <a:sym typeface="Calibri Bold" charset="0"/>
            </a:endParaRPr>
          </a:p>
        </p:txBody>
      </p:sp>
    </p:spTree>
    <p:extLst>
      <p:ext uri="{BB962C8B-B14F-4D97-AF65-F5344CB8AC3E}">
        <p14:creationId xmlns:p14="http://schemas.microsoft.com/office/powerpoint/2010/main" val="2875952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
          <p:cNvSpPr>
            <a:spLocks noGrp="1" noRot="1" noChangeAspect="1" noChangeArrowheads="1" noTextEdit="1"/>
          </p:cNvSpPr>
          <p:nvPr>
            <p:ph type="sldImg"/>
          </p:nvPr>
        </p:nvSpPr>
        <p:spPr>
          <a:solidFill>
            <a:srgbClr val="FFFFFF"/>
          </a:solidFill>
          <a:ln/>
        </p:spPr>
      </p:sp>
      <p:sp>
        <p:nvSpPr>
          <p:cNvPr id="52226" name="Rectangle 2"/>
          <p:cNvSpPr>
            <a:spLocks noGrp="1" noChangeArrowheads="1"/>
          </p:cNvSpPr>
          <p:nvPr>
            <p:ph type="body" idx="1"/>
          </p:nvPr>
        </p:nvSpPr>
        <p:spPr>
          <a:ln/>
        </p:spPr>
        <p:txBody>
          <a:bodyPr/>
          <a:lstStyle/>
          <a:p>
            <a:pPr eaLnBrk="1" hangingPunct="1">
              <a:spcBef>
                <a:spcPts val="875"/>
              </a:spcBef>
              <a:defRPr/>
            </a:pPr>
            <a:r>
              <a:rPr lang="en-US" dirty="0" smtClean="0">
                <a:solidFill>
                  <a:srgbClr val="000000"/>
                </a:solidFill>
                <a:latin typeface="Calibri" charset="0"/>
                <a:cs typeface="Calibri" charset="0"/>
                <a:sym typeface="Calibri" charset="0"/>
              </a:rPr>
              <a:t>For the coming session, the learning target will be to answer the following question:</a:t>
            </a:r>
          </a:p>
          <a:p>
            <a:pPr marL="171450" indent="-171450" eaLnBrk="1" hangingPunct="1">
              <a:spcBef>
                <a:spcPts val="875"/>
              </a:spcBef>
              <a:buFont typeface="Arial" charset="0"/>
              <a:buChar char="•"/>
              <a:defRPr/>
            </a:pPr>
            <a:r>
              <a:rPr lang="en-US" dirty="0" smtClean="0">
                <a:solidFill>
                  <a:srgbClr val="000000"/>
                </a:solidFill>
                <a:latin typeface="Calibri" charset="0"/>
                <a:cs typeface="Calibri" charset="0"/>
                <a:sym typeface="Calibri" charset="0"/>
              </a:rPr>
              <a:t>What student and teacher behaviors and activities are present in a classroom with a growth mindset culture?</a:t>
            </a:r>
          </a:p>
          <a:p>
            <a:pPr eaLnBrk="1" hangingPunct="1">
              <a:spcBef>
                <a:spcPts val="875"/>
              </a:spcBef>
              <a:buFont typeface="Arial" charset="0"/>
              <a:buNone/>
              <a:defRPr/>
            </a:pPr>
            <a:r>
              <a:rPr lang="en-US" dirty="0" smtClean="0">
                <a:solidFill>
                  <a:srgbClr val="000000"/>
                </a:solidFill>
                <a:latin typeface="Calibri" charset="0"/>
                <a:cs typeface="Calibri" charset="0"/>
                <a:sym typeface="Calibri" charset="0"/>
              </a:rPr>
              <a:t>If we’re successful with this session, participants will be able to:</a:t>
            </a:r>
          </a:p>
          <a:p>
            <a:pPr indent="-247650" eaLnBrk="1" hangingPunct="1">
              <a:spcBef>
                <a:spcPts val="875"/>
              </a:spcBef>
              <a:buFont typeface="Arial" charset="0"/>
              <a:buChar char="•"/>
              <a:defRPr/>
            </a:pPr>
            <a:r>
              <a:rPr lang="en-US" dirty="0" smtClean="0">
                <a:solidFill>
                  <a:srgbClr val="000000"/>
                </a:solidFill>
                <a:latin typeface="Calibri" charset="0"/>
                <a:cs typeface="Calibri" charset="0"/>
                <a:sym typeface="Calibri" charset="0"/>
              </a:rPr>
              <a:t>I can articulate the characteristics of a classroom focused on growth for all students.  </a:t>
            </a:r>
          </a:p>
          <a:p>
            <a:pPr indent="-247650" eaLnBrk="1" hangingPunct="1">
              <a:spcBef>
                <a:spcPts val="875"/>
              </a:spcBef>
              <a:buFont typeface="Arial" charset="0"/>
              <a:buChar char="•"/>
              <a:defRPr/>
            </a:pPr>
            <a:r>
              <a:rPr lang="en-US" dirty="0" smtClean="0">
                <a:solidFill>
                  <a:srgbClr val="000000"/>
                </a:solidFill>
                <a:latin typeface="Calibri" charset="0"/>
                <a:cs typeface="Calibri" charset="0"/>
                <a:sym typeface="Calibri" charset="0"/>
              </a:rPr>
              <a:t>I can plan activities to encourage a growth mindset.</a:t>
            </a:r>
          </a:p>
          <a:p>
            <a:pPr eaLnBrk="1" hangingPunct="1">
              <a:defRPr/>
            </a:pPr>
            <a:endParaRPr lang="en-US" dirty="0" smtClean="0">
              <a:solidFill>
                <a:srgbClr val="000000"/>
              </a:solidFill>
              <a:latin typeface="Calibri" charset="0"/>
              <a:cs typeface="Calibri" charset="0"/>
              <a:sym typeface="Calibri" charset="0"/>
            </a:endParaRPr>
          </a:p>
          <a:p>
            <a:pPr eaLnBrk="1" hangingPunct="1">
              <a:defRPr/>
            </a:pPr>
            <a:r>
              <a:rPr lang="en-US" dirty="0" smtClean="0">
                <a:solidFill>
                  <a:srgbClr val="000000"/>
                </a:solidFill>
                <a:latin typeface="Calibri" charset="0"/>
                <a:cs typeface="Calibri" charset="0"/>
                <a:sym typeface="Calibri" charset="0"/>
              </a:rPr>
              <a:t>Photo Credit</a:t>
            </a:r>
          </a:p>
          <a:p>
            <a:pPr eaLnBrk="1" hangingPunct="1">
              <a:defRPr/>
            </a:pPr>
            <a:r>
              <a:rPr lang="en-US" dirty="0" err="1" smtClean="0">
                <a:solidFill>
                  <a:srgbClr val="000000"/>
                </a:solidFill>
                <a:latin typeface="Calibri" charset="0"/>
                <a:cs typeface="Calibri" charset="0"/>
                <a:sym typeface="Calibri" charset="0"/>
              </a:rPr>
              <a:t>Pixabay</a:t>
            </a:r>
            <a:r>
              <a:rPr lang="en-US" dirty="0" smtClean="0">
                <a:solidFill>
                  <a:srgbClr val="000000"/>
                </a:solidFill>
                <a:latin typeface="Calibri" charset="0"/>
                <a:cs typeface="Calibri" charset="0"/>
                <a:sym typeface="Calibri" charset="0"/>
              </a:rPr>
              <a:t>- no attribution required</a:t>
            </a:r>
            <a:endParaRPr lang="en-US" dirty="0" smtClean="0">
              <a:solidFill>
                <a:srgbClr val="000000"/>
              </a:solidFill>
              <a:latin typeface="Calibri Bold" charset="0"/>
              <a:cs typeface="Calibri Bold" charset="0"/>
              <a:sym typeface="Calibri Bold" charset="0"/>
            </a:endParaRPr>
          </a:p>
        </p:txBody>
      </p:sp>
    </p:spTree>
    <p:extLst>
      <p:ext uri="{BB962C8B-B14F-4D97-AF65-F5344CB8AC3E}">
        <p14:creationId xmlns:p14="http://schemas.microsoft.com/office/powerpoint/2010/main" val="17759173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Grp="1" noRot="1" noChangeAspect="1" noChangeArrowheads="1" noTextEdit="1"/>
          </p:cNvSpPr>
          <p:nvPr>
            <p:ph type="sldImg"/>
          </p:nvPr>
        </p:nvSpPr>
        <p:spPr>
          <a:solidFill>
            <a:srgbClr val="FFFFFF"/>
          </a:solidFill>
          <a:ln/>
        </p:spPr>
      </p:sp>
      <p:sp>
        <p:nvSpPr>
          <p:cNvPr id="54274" name="Rectangle 2"/>
          <p:cNvSpPr>
            <a:spLocks noGrp="1" noChangeArrowheads="1"/>
          </p:cNvSpPr>
          <p:nvPr>
            <p:ph type="body" idx="1"/>
          </p:nvPr>
        </p:nvSpPr>
        <p:spPr>
          <a:ln/>
        </p:spPr>
        <p:txBody>
          <a:bodyPr/>
          <a:lstStyle/>
          <a:p>
            <a:pPr eaLnBrk="1" hangingPunct="1">
              <a:spcBef>
                <a:spcPts val="1100"/>
              </a:spcBef>
              <a:defRPr/>
            </a:pPr>
            <a:r>
              <a:rPr lang="en-US" dirty="0" smtClean="0">
                <a:solidFill>
                  <a:srgbClr val="000000"/>
                </a:solidFill>
                <a:latin typeface="Calibri" charset="0"/>
                <a:cs typeface="Calibri" charset="0"/>
                <a:sym typeface="Calibri" charset="0"/>
              </a:rPr>
              <a:t>Participants consider the following question.  Think and write independently and then discuss as a table group:</a:t>
            </a:r>
          </a:p>
          <a:p>
            <a:pPr marL="171450" indent="-171450" eaLnBrk="1" hangingPunct="1">
              <a:spcBef>
                <a:spcPts val="1100"/>
              </a:spcBef>
              <a:buFont typeface="Arial" charset="0"/>
              <a:buChar char="•"/>
              <a:defRPr/>
            </a:pPr>
            <a:r>
              <a:rPr lang="en-US" dirty="0" smtClean="0">
                <a:solidFill>
                  <a:srgbClr val="000000"/>
                </a:solidFill>
                <a:latin typeface="Calibri" charset="0"/>
                <a:cs typeface="Calibri" charset="0"/>
                <a:sym typeface="Calibri" charset="0"/>
              </a:rPr>
              <a:t>What strategies have you used in your classroom that have helped students develop a growth mindset?</a:t>
            </a:r>
          </a:p>
          <a:p>
            <a:pPr marL="171450" indent="-171450" eaLnBrk="1" hangingPunct="1">
              <a:spcBef>
                <a:spcPts val="1100"/>
              </a:spcBef>
              <a:buFont typeface="Arial" charset="0"/>
              <a:buChar char="•"/>
              <a:defRPr/>
            </a:pPr>
            <a:endParaRPr lang="en-US" dirty="0" smtClean="0">
              <a:solidFill>
                <a:srgbClr val="000000"/>
              </a:solidFill>
              <a:latin typeface="Calibri" charset="0"/>
              <a:cs typeface="Calibri" charset="0"/>
              <a:sym typeface="Calibri" charset="0"/>
            </a:endParaRPr>
          </a:p>
          <a:p>
            <a:pPr eaLnBrk="1" hangingPunct="1">
              <a:spcBef>
                <a:spcPts val="1100"/>
              </a:spcBef>
              <a:buFont typeface="Arial" charset="0"/>
              <a:buNone/>
              <a:defRPr/>
            </a:pPr>
            <a:r>
              <a:rPr lang="en-US" dirty="0" smtClean="0">
                <a:solidFill>
                  <a:srgbClr val="000000"/>
                </a:solidFill>
                <a:latin typeface="Calibri" charset="0"/>
                <a:cs typeface="Calibri" charset="0"/>
                <a:sym typeface="Calibri" charset="0"/>
              </a:rPr>
              <a:t>Photo Credit</a:t>
            </a:r>
          </a:p>
          <a:p>
            <a:pPr eaLnBrk="1" hangingPunct="1">
              <a:spcBef>
                <a:spcPts val="1100"/>
              </a:spcBef>
              <a:buFont typeface="Arial" charset="0"/>
              <a:buNone/>
              <a:defRPr/>
            </a:pPr>
            <a:r>
              <a:rPr lang="en-US" dirty="0" err="1" smtClean="0">
                <a:solidFill>
                  <a:srgbClr val="000000"/>
                </a:solidFill>
                <a:latin typeface="Calibri" charset="0"/>
                <a:cs typeface="Calibri" charset="0"/>
                <a:sym typeface="Calibri" charset="0"/>
              </a:rPr>
              <a:t>Pixabay</a:t>
            </a:r>
            <a:r>
              <a:rPr lang="en-US" dirty="0" smtClean="0">
                <a:solidFill>
                  <a:srgbClr val="000000"/>
                </a:solidFill>
                <a:latin typeface="Calibri" charset="0"/>
                <a:cs typeface="Calibri" charset="0"/>
                <a:sym typeface="Calibri" charset="0"/>
              </a:rPr>
              <a:t>- no attribution required</a:t>
            </a:r>
          </a:p>
          <a:p>
            <a:pPr eaLnBrk="1" hangingPunct="1">
              <a:spcBef>
                <a:spcPts val="1100"/>
              </a:spcBef>
              <a:buFont typeface="Arial" charset="0"/>
              <a:buNone/>
              <a:defRPr/>
            </a:pPr>
            <a:endParaRPr lang="en-US" dirty="0" smtClean="0">
              <a:solidFill>
                <a:srgbClr val="000000"/>
              </a:solidFill>
              <a:latin typeface="Calibri" charset="0"/>
              <a:cs typeface="Calibri" charset="0"/>
              <a:sym typeface="Calibri" charset="0"/>
            </a:endParaRPr>
          </a:p>
        </p:txBody>
      </p:sp>
    </p:spTree>
    <p:extLst>
      <p:ext uri="{BB962C8B-B14F-4D97-AF65-F5344CB8AC3E}">
        <p14:creationId xmlns:p14="http://schemas.microsoft.com/office/powerpoint/2010/main" val="21145871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Grp="1" noRot="1" noChangeAspect="1" noChangeArrowheads="1" noTextEdit="1"/>
          </p:cNvSpPr>
          <p:nvPr>
            <p:ph type="sldImg"/>
          </p:nvPr>
        </p:nvSpPr>
        <p:spPr>
          <a:solidFill>
            <a:srgbClr val="FFFFFF"/>
          </a:solidFill>
          <a:ln/>
        </p:spPr>
      </p:sp>
      <p:sp>
        <p:nvSpPr>
          <p:cNvPr id="6963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solidFill>
                  <a:srgbClr val="000000"/>
                </a:solidFill>
                <a:latin typeface="Calibri" charset="0"/>
                <a:ea typeface="ＭＳ Ｐゴシック" charset="-128"/>
                <a:sym typeface="Calibri" charset="0"/>
              </a:rPr>
              <a:t>Read </a:t>
            </a:r>
            <a:r>
              <a:rPr lang="en-US" altLang="en-US">
                <a:solidFill>
                  <a:srgbClr val="000000"/>
                </a:solidFill>
                <a:latin typeface="Calibri Italic" charset="0"/>
                <a:ea typeface="ＭＳ Ｐゴシック" charset="-128"/>
                <a:sym typeface="Calibri Italic" charset="0"/>
              </a:rPr>
              <a:t>Even Geniuses Work Hard</a:t>
            </a:r>
            <a:r>
              <a:rPr lang="en-US" altLang="en-US">
                <a:solidFill>
                  <a:srgbClr val="000000"/>
                </a:solidFill>
                <a:latin typeface="Calibri" charset="0"/>
                <a:ea typeface="ＭＳ Ｐゴシック" charset="-128"/>
                <a:sym typeface="Calibri" charset="0"/>
              </a:rPr>
              <a:t> and answer the </a:t>
            </a:r>
          </a:p>
          <a:p>
            <a:pPr eaLnBrk="1" hangingPunct="1"/>
            <a:r>
              <a:rPr lang="en-US" altLang="en-US">
                <a:solidFill>
                  <a:srgbClr val="000000"/>
                </a:solidFill>
                <a:latin typeface="Calibri" charset="0"/>
                <a:ea typeface="ＭＳ Ｐゴシック" charset="-128"/>
                <a:sym typeface="Calibri" charset="0"/>
              </a:rPr>
              <a:t>following questions individually and then discuss with your table group:</a:t>
            </a:r>
          </a:p>
          <a:p>
            <a:pPr eaLnBrk="1" hangingPunct="1">
              <a:buFontTx/>
              <a:buChar char="•"/>
            </a:pPr>
            <a:r>
              <a:rPr lang="en-US" altLang="en-US">
                <a:solidFill>
                  <a:srgbClr val="000000"/>
                </a:solidFill>
                <a:latin typeface="Calibri" charset="0"/>
                <a:ea typeface="ＭＳ Ｐゴシック" charset="-128"/>
                <a:sym typeface="Calibri" charset="0"/>
              </a:rPr>
              <a:t>How can you create a culture of risk taking in your classroom?</a:t>
            </a:r>
          </a:p>
          <a:p>
            <a:pPr eaLnBrk="1" hangingPunct="1">
              <a:buFontTx/>
              <a:buChar char="•"/>
            </a:pPr>
            <a:r>
              <a:rPr lang="en-US" altLang="en-US">
                <a:solidFill>
                  <a:srgbClr val="000000"/>
                </a:solidFill>
                <a:latin typeface="Calibri" charset="0"/>
                <a:ea typeface="ＭＳ Ｐゴシック" charset="-128"/>
                <a:sym typeface="Calibri" charset="0"/>
              </a:rPr>
              <a:t>What specific steps will you take in order to help your students build a growth mindset?</a:t>
            </a:r>
          </a:p>
          <a:p>
            <a:pPr eaLnBrk="1" hangingPunct="1">
              <a:buFontTx/>
              <a:buChar char="•"/>
            </a:pPr>
            <a:endParaRPr lang="en-US" altLang="en-US">
              <a:solidFill>
                <a:srgbClr val="000000"/>
              </a:solidFill>
              <a:latin typeface="Calibri" charset="0"/>
              <a:ea typeface="ＭＳ Ｐゴシック" charset="-128"/>
              <a:sym typeface="Calibri" charset="0"/>
            </a:endParaRPr>
          </a:p>
          <a:p>
            <a:pPr eaLnBrk="1" hangingPunct="1"/>
            <a:r>
              <a:rPr lang="en-US" altLang="en-US">
                <a:solidFill>
                  <a:srgbClr val="000000"/>
                </a:solidFill>
                <a:latin typeface="Calibri" charset="0"/>
                <a:ea typeface="ＭＳ Ｐゴシック" charset="-128"/>
                <a:sym typeface="Calibri" charset="0"/>
              </a:rPr>
              <a:t>Photo Credit</a:t>
            </a:r>
          </a:p>
          <a:p>
            <a:pPr eaLnBrk="1" hangingPunct="1"/>
            <a:r>
              <a:rPr lang="en-US" altLang="en-US">
                <a:solidFill>
                  <a:srgbClr val="000000"/>
                </a:solidFill>
                <a:latin typeface="Calibri" charset="0"/>
                <a:ea typeface="ＭＳ Ｐゴシック" charset="-128"/>
                <a:sym typeface="Calibri" charset="0"/>
              </a:rPr>
              <a:t>Pixabay- no attribution required</a:t>
            </a:r>
          </a:p>
        </p:txBody>
      </p:sp>
    </p:spTree>
    <p:extLst>
      <p:ext uri="{BB962C8B-B14F-4D97-AF65-F5344CB8AC3E}">
        <p14:creationId xmlns:p14="http://schemas.microsoft.com/office/powerpoint/2010/main" val="11601793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78121828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63102648"/>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589515073"/>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37768300"/>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73914501"/>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45242607"/>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964632"/>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36191438"/>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9491076"/>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77259742"/>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61459093"/>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91434289"/>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68300"/>
            <a:ext cx="2925762" cy="8343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68300"/>
            <a:ext cx="8624888" cy="83439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02261896"/>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81776907"/>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44714135"/>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67375385"/>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447192304"/>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7724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8298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61267406"/>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73115018"/>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5141263"/>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258205"/>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31370405"/>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3897998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904953362"/>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38677294"/>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22501841"/>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420787682"/>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07900381"/>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39092775"/>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90365888"/>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84726077"/>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19290444"/>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8738946"/>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7665409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64945658"/>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11304127"/>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2880131"/>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102547"/>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544044611"/>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65386729"/>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987099975"/>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71085328"/>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39972230"/>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11654723"/>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778229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17846041"/>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06103442"/>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57215129"/>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11162715"/>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409700"/>
            <a:ext cx="1466850" cy="668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409700"/>
            <a:ext cx="4248150" cy="668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70141583"/>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19232388"/>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6502465"/>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272486704"/>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41877302"/>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43135654"/>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71926317"/>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1993900"/>
            <a:ext cx="5156200" cy="7759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993900"/>
            <a:ext cx="5156200" cy="7759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47956420"/>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8273714"/>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05313145"/>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89671997"/>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8010720"/>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54000"/>
            <a:ext cx="2925762" cy="845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54000"/>
            <a:ext cx="8624888" cy="84582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695190"/>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078202124"/>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76084682"/>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207366542"/>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1270000" y="1270000"/>
            <a:ext cx="5156200" cy="721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270000"/>
            <a:ext cx="5156200" cy="721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6490891"/>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8635933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95048026"/>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2094683718"/>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9823155"/>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68916021"/>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65971659"/>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85486383"/>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0930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093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84150261"/>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090876722"/>
      </p:ext>
    </p:extLst>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97172215"/>
      </p:ext>
    </p:extLst>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19433161"/>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1942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4111880"/>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82516532"/>
      </p:ext>
    </p:extLst>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53591541"/>
      </p:ext>
    </p:extLst>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30664471"/>
      </p:ext>
    </p:extLst>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54362996"/>
      </p:ext>
    </p:extLst>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308017"/>
      </p:ext>
    </p:extLst>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99492914"/>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60318764"/>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70071297"/>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75646967"/>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852532680"/>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088878"/>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98838554"/>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8305323"/>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77311496"/>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89814"/>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9277854"/>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56190904"/>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51691784"/>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8893809"/>
      </p:ext>
    </p:extLst>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70012863"/>
      </p:ext>
    </p:extLst>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6133477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64769975"/>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54391443"/>
      </p:ext>
    </p:extLst>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81318659"/>
      </p:ext>
    </p:extLst>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32874587"/>
      </p:ext>
    </p:extLst>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21261852"/>
      </p:ext>
    </p:extLst>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9248538"/>
      </p:ext>
    </p:extLst>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622868094"/>
      </p:ext>
    </p:extLst>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4255311"/>
      </p:ext>
    </p:extLst>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44342493"/>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409700"/>
            <a:ext cx="1466850" cy="668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409700"/>
            <a:ext cx="4248150" cy="668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0737319"/>
      </p:ext>
    </p:extLst>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87500659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0681430"/>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92321108"/>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7861123"/>
      </p:ext>
    </p:extLst>
  </p:cSld>
  <p:clrMapOvr>
    <a:masterClrMapping/>
  </p:clrMapOv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16170149"/>
      </p:ext>
    </p:extLst>
  </p:cSld>
  <p:clrMapOvr>
    <a:masterClrMapping/>
  </p:clrMapOv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93640854"/>
      </p:ext>
    </p:extLst>
  </p:cSld>
  <p:clrMapOvr>
    <a:masterClrMapping/>
  </p:clrMapOv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7695349"/>
      </p:ext>
    </p:extLst>
  </p:cSld>
  <p:clrMapOvr>
    <a:masterClrMapping/>
  </p:clrMapOv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61384201"/>
      </p:ext>
    </p:extLst>
  </p:cSld>
  <p:clrMapOvr>
    <a:masterClrMapping/>
  </p:clrMapOv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7001780"/>
      </p:ext>
    </p:extLst>
  </p:cSld>
  <p:clrMapOvr>
    <a:masterClrMapping/>
  </p:clrMapOvr>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61806965"/>
      </p:ext>
    </p:extLst>
  </p:cSld>
  <p:clrMapOvr>
    <a:masterClrMapping/>
  </p:clrMapOv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68342231"/>
      </p:ext>
    </p:extLst>
  </p:cSld>
  <p:clrMapOvr>
    <a:masterClrMapping/>
  </p:clrMapOvr>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13593139"/>
      </p:ext>
    </p:extLst>
  </p:cSld>
  <p:clrMapOvr>
    <a:masterClrMapping/>
  </p:clrMapOvr>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181112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9653242"/>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646759671"/>
      </p:ext>
    </p:extLst>
  </p:cSld>
  <p:clrMapOvr>
    <a:masterClrMapping/>
  </p:clrMapOvr>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0547961"/>
      </p:ext>
    </p:extLst>
  </p:cSld>
  <p:clrMapOvr>
    <a:masterClrMapping/>
  </p:clrMapOvr>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560593851"/>
      </p:ext>
    </p:extLst>
  </p:cSld>
  <p:clrMapOvr>
    <a:masterClrMapping/>
  </p:clrMapOv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83072946"/>
      </p:ext>
    </p:extLst>
  </p:cSld>
  <p:clrMapOvr>
    <a:masterClrMapping/>
  </p:clrMapOv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2405138"/>
      </p:ext>
    </p:extLst>
  </p:cSld>
  <p:clrMapOvr>
    <a:masterClrMapping/>
  </p:clrMapOvr>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89440830"/>
      </p:ext>
    </p:extLst>
  </p:cSld>
  <p:clrMapOvr>
    <a:masterClrMapping/>
  </p:clrMapOvr>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4547933"/>
      </p:ext>
    </p:extLst>
  </p:cSld>
  <p:clrMapOvr>
    <a:masterClrMapping/>
  </p:clrMapOvr>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45519152"/>
      </p:ext>
    </p:extLst>
  </p:cSld>
  <p:clrMapOvr>
    <a:masterClrMapping/>
  </p:clrMapOvr>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25677199"/>
      </p:ext>
    </p:extLst>
  </p:cSld>
  <p:clrMapOvr>
    <a:masterClrMapping/>
  </p:clrMapOvr>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90030858"/>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444500"/>
            <a:ext cx="2616200" cy="9309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444500"/>
            <a:ext cx="7696200" cy="9309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02581680"/>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1638300"/>
            <a:ext cx="2616200" cy="452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1638300"/>
            <a:ext cx="7696200" cy="452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29915184"/>
      </p:ext>
    </p:extLst>
  </p:cSld>
  <p:clrMapOvr>
    <a:masterClrMapping/>
  </p:clrMapOvr>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050884402"/>
      </p:ext>
    </p:extLst>
  </p:cSld>
  <p:clrMapOvr>
    <a:masterClrMapping/>
  </p:clrMapOvr>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01610064"/>
      </p:ext>
    </p:extLst>
  </p:cSld>
  <p:clrMapOvr>
    <a:masterClrMapping/>
  </p:clrMapOvr>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096803439"/>
      </p:ext>
    </p:extLst>
  </p:cSld>
  <p:clrMapOvr>
    <a:masterClrMapping/>
  </p:clrMapOvr>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68752003"/>
      </p:ext>
    </p:extLst>
  </p:cSld>
  <p:clrMapOvr>
    <a:masterClrMapping/>
  </p:clrMapOvr>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53294069"/>
      </p:ext>
    </p:extLst>
  </p:cSld>
  <p:clrMapOvr>
    <a:masterClrMapping/>
  </p:clrMapOvr>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6019861"/>
      </p:ext>
    </p:extLst>
  </p:cSld>
  <p:clrMapOvr>
    <a:masterClrMapping/>
  </p:clrMapOvr>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4715931"/>
      </p:ext>
    </p:extLst>
  </p:cSld>
  <p:clrMapOvr>
    <a:masterClrMapping/>
  </p:clrMapOvr>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72096045"/>
      </p:ext>
    </p:extLst>
  </p:cSld>
  <p:clrMapOvr>
    <a:masterClrMapping/>
  </p:clrMapOvr>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18522430"/>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821693843"/>
      </p:ext>
    </p:extLst>
  </p:cSld>
  <p:clrMapOvr>
    <a:masterClrMapping/>
  </p:clrMapOv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9521305"/>
      </p:ext>
    </p:extLst>
  </p:cSld>
  <p:clrMapOvr>
    <a:masterClrMapping/>
  </p:clrMapOvr>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29914258"/>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34064022"/>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79856941"/>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8100278"/>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93536407"/>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313248978"/>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5444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8535641"/>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12316703"/>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37865076"/>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1646329"/>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55589116"/>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8C75397F-B623-A44A-A7B7-A6401D1E6C85}" type="slidenum">
              <a:rPr lang="en-US" altLang="en-US"/>
              <a:pPr>
                <a:defRPr/>
              </a:pPr>
              <a:t>‹#›</a:t>
            </a:fld>
            <a:endParaRPr lang="en-US" altLang="en-US"/>
          </a:p>
        </p:txBody>
      </p:sp>
    </p:spTree>
    <p:extLst>
      <p:ext uri="{BB962C8B-B14F-4D97-AF65-F5344CB8AC3E}">
        <p14:creationId xmlns:p14="http://schemas.microsoft.com/office/powerpoint/2010/main" val="732261589"/>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67A9848A-6237-7E44-A281-00BD6275A2E0}" type="slidenum">
              <a:rPr lang="en-US" altLang="en-US"/>
              <a:pPr>
                <a:defRPr/>
              </a:pPr>
              <a:t>‹#›</a:t>
            </a:fld>
            <a:endParaRPr lang="en-US" altLang="en-US"/>
          </a:p>
        </p:txBody>
      </p:sp>
    </p:spTree>
    <p:extLst>
      <p:ext uri="{BB962C8B-B14F-4D97-AF65-F5344CB8AC3E}">
        <p14:creationId xmlns:p14="http://schemas.microsoft.com/office/powerpoint/2010/main" val="2039229013"/>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A5958A53-0629-6F43-8D31-B1D06401BD13}" type="slidenum">
              <a:rPr lang="en-US" altLang="en-US"/>
              <a:pPr>
                <a:defRPr/>
              </a:pPr>
              <a:t>‹#›</a:t>
            </a:fld>
            <a:endParaRPr lang="en-US" altLang="en-US"/>
          </a:p>
        </p:txBody>
      </p:sp>
    </p:spTree>
    <p:extLst>
      <p:ext uri="{BB962C8B-B14F-4D97-AF65-F5344CB8AC3E}">
        <p14:creationId xmlns:p14="http://schemas.microsoft.com/office/powerpoint/2010/main" val="1630499018"/>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5D145AAD-E561-2F41-8070-F7FBE9C9EFBC}" type="slidenum">
              <a:rPr lang="en-US" altLang="en-US"/>
              <a:pPr>
                <a:defRPr/>
              </a:pPr>
              <a:t>‹#›</a:t>
            </a:fld>
            <a:endParaRPr lang="en-US" altLang="en-US"/>
          </a:p>
        </p:txBody>
      </p:sp>
    </p:spTree>
    <p:extLst>
      <p:ext uri="{BB962C8B-B14F-4D97-AF65-F5344CB8AC3E}">
        <p14:creationId xmlns:p14="http://schemas.microsoft.com/office/powerpoint/2010/main" val="1905659806"/>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764CAB9D-B9B0-D848-86BF-62C1A450FB87}" type="slidenum">
              <a:rPr lang="en-US" altLang="en-US"/>
              <a:pPr>
                <a:defRPr/>
              </a:pPr>
              <a:t>‹#›</a:t>
            </a:fld>
            <a:endParaRPr lang="en-US" altLang="en-US"/>
          </a:p>
        </p:txBody>
      </p:sp>
    </p:spTree>
    <p:extLst>
      <p:ext uri="{BB962C8B-B14F-4D97-AF65-F5344CB8AC3E}">
        <p14:creationId xmlns:p14="http://schemas.microsoft.com/office/powerpoint/2010/main" val="853248084"/>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C6D3211A-04FC-DF45-ACE4-16D062B2F720}" type="slidenum">
              <a:rPr lang="en-US" altLang="en-US"/>
              <a:pPr>
                <a:defRPr/>
              </a:pPr>
              <a:t>‹#›</a:t>
            </a:fld>
            <a:endParaRPr lang="en-US" altLang="en-US"/>
          </a:p>
        </p:txBody>
      </p:sp>
    </p:spTree>
    <p:extLst>
      <p:ext uri="{BB962C8B-B14F-4D97-AF65-F5344CB8AC3E}">
        <p14:creationId xmlns:p14="http://schemas.microsoft.com/office/powerpoint/2010/main" val="179223676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0443361"/>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4C434105-BE32-284D-B2D1-ED93E19ECE7E}" type="slidenum">
              <a:rPr lang="en-US" altLang="en-US"/>
              <a:pPr>
                <a:defRPr/>
              </a:pPr>
              <a:t>‹#›</a:t>
            </a:fld>
            <a:endParaRPr lang="en-US" altLang="en-US"/>
          </a:p>
        </p:txBody>
      </p:sp>
    </p:spTree>
    <p:extLst>
      <p:ext uri="{BB962C8B-B14F-4D97-AF65-F5344CB8AC3E}">
        <p14:creationId xmlns:p14="http://schemas.microsoft.com/office/powerpoint/2010/main" val="1517743761"/>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D9488C76-AB8C-1743-A5CB-BF67ABC7BD32}" type="slidenum">
              <a:rPr lang="en-US" altLang="en-US"/>
              <a:pPr>
                <a:defRPr/>
              </a:pPr>
              <a:t>‹#›</a:t>
            </a:fld>
            <a:endParaRPr lang="en-US" altLang="en-US"/>
          </a:p>
        </p:txBody>
      </p:sp>
    </p:spTree>
    <p:extLst>
      <p:ext uri="{BB962C8B-B14F-4D97-AF65-F5344CB8AC3E}">
        <p14:creationId xmlns:p14="http://schemas.microsoft.com/office/powerpoint/2010/main" val="908632061"/>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C71E525A-CF2C-0049-93E7-D84E9BFABF8C}" type="slidenum">
              <a:rPr lang="en-US" altLang="en-US"/>
              <a:pPr>
                <a:defRPr/>
              </a:pPr>
              <a:t>‹#›</a:t>
            </a:fld>
            <a:endParaRPr lang="en-US" altLang="en-US"/>
          </a:p>
        </p:txBody>
      </p:sp>
    </p:spTree>
    <p:extLst>
      <p:ext uri="{BB962C8B-B14F-4D97-AF65-F5344CB8AC3E}">
        <p14:creationId xmlns:p14="http://schemas.microsoft.com/office/powerpoint/2010/main" val="622835410"/>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C590DF9D-756A-A24D-A637-FDA2D45D30A9}" type="slidenum">
              <a:rPr lang="en-US" altLang="en-US"/>
              <a:pPr>
                <a:defRPr/>
              </a:pPr>
              <a:t>‹#›</a:t>
            </a:fld>
            <a:endParaRPr lang="en-US" altLang="en-US"/>
          </a:p>
        </p:txBody>
      </p:sp>
    </p:spTree>
    <p:extLst>
      <p:ext uri="{BB962C8B-B14F-4D97-AF65-F5344CB8AC3E}">
        <p14:creationId xmlns:p14="http://schemas.microsoft.com/office/powerpoint/2010/main" val="1159440392"/>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390525"/>
            <a:ext cx="2927350" cy="8318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390525"/>
            <a:ext cx="8629650" cy="8318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D54FE6FE-0CC7-DB48-897D-37A135D7221A}" type="slidenum">
              <a:rPr lang="en-US" altLang="en-US"/>
              <a:pPr>
                <a:defRPr/>
              </a:pPr>
              <a:t>‹#›</a:t>
            </a:fld>
            <a:endParaRPr lang="en-US" altLang="en-US"/>
          </a:p>
        </p:txBody>
      </p:sp>
    </p:spTree>
    <p:extLst>
      <p:ext uri="{BB962C8B-B14F-4D97-AF65-F5344CB8AC3E}">
        <p14:creationId xmlns:p14="http://schemas.microsoft.com/office/powerpoint/2010/main" val="448055466"/>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390550680"/>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68232106"/>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06695200"/>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66849022"/>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78636396"/>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818629"/>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69541332"/>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46552245"/>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4724739"/>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37199969"/>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3817527"/>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9522346"/>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2B9F9EEA-410E-554C-952D-0B3414365BB9}" type="slidenum">
              <a:rPr lang="en-US" altLang="en-US"/>
              <a:pPr>
                <a:defRPr/>
              </a:pPr>
              <a:t>‹#›</a:t>
            </a:fld>
            <a:endParaRPr lang="en-US" altLang="en-US"/>
          </a:p>
        </p:txBody>
      </p:sp>
    </p:spTree>
    <p:extLst>
      <p:ext uri="{BB962C8B-B14F-4D97-AF65-F5344CB8AC3E}">
        <p14:creationId xmlns:p14="http://schemas.microsoft.com/office/powerpoint/2010/main" val="1363516322"/>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AC046CA6-B316-C949-842F-9635502F3E9B}" type="slidenum">
              <a:rPr lang="en-US" altLang="en-US"/>
              <a:pPr>
                <a:defRPr/>
              </a:pPr>
              <a:t>‹#›</a:t>
            </a:fld>
            <a:endParaRPr lang="en-US" altLang="en-US"/>
          </a:p>
        </p:txBody>
      </p:sp>
    </p:spTree>
    <p:extLst>
      <p:ext uri="{BB962C8B-B14F-4D97-AF65-F5344CB8AC3E}">
        <p14:creationId xmlns:p14="http://schemas.microsoft.com/office/powerpoint/2010/main" val="820826717"/>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DEC603EB-744E-DD49-9919-9B1DBB304877}" type="slidenum">
              <a:rPr lang="en-US" altLang="en-US"/>
              <a:pPr>
                <a:defRPr/>
              </a:pPr>
              <a:t>‹#›</a:t>
            </a:fld>
            <a:endParaRPr lang="en-US" altLang="en-US"/>
          </a:p>
        </p:txBody>
      </p:sp>
    </p:spTree>
    <p:extLst>
      <p:ext uri="{BB962C8B-B14F-4D97-AF65-F5344CB8AC3E}">
        <p14:creationId xmlns:p14="http://schemas.microsoft.com/office/powerpoint/2010/main" val="199684291"/>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3937F976-8CE1-DB43-A4C6-3E9D04DABA41}" type="slidenum">
              <a:rPr lang="en-US" altLang="en-US"/>
              <a:pPr>
                <a:defRPr/>
              </a:pPr>
              <a:t>‹#›</a:t>
            </a:fld>
            <a:endParaRPr lang="en-US" altLang="en-US"/>
          </a:p>
        </p:txBody>
      </p:sp>
    </p:spTree>
    <p:extLst>
      <p:ext uri="{BB962C8B-B14F-4D97-AF65-F5344CB8AC3E}">
        <p14:creationId xmlns:p14="http://schemas.microsoft.com/office/powerpoint/2010/main" val="172442222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10021738"/>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A92A57C4-9F81-0E47-9A5A-85792431635B}" type="slidenum">
              <a:rPr lang="en-US" altLang="en-US"/>
              <a:pPr>
                <a:defRPr/>
              </a:pPr>
              <a:t>‹#›</a:t>
            </a:fld>
            <a:endParaRPr lang="en-US" altLang="en-US"/>
          </a:p>
        </p:txBody>
      </p:sp>
    </p:spTree>
    <p:extLst>
      <p:ext uri="{BB962C8B-B14F-4D97-AF65-F5344CB8AC3E}">
        <p14:creationId xmlns:p14="http://schemas.microsoft.com/office/powerpoint/2010/main" val="2072485696"/>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19AA5EB8-4604-D84F-90C4-E3B7AAA319A0}" type="slidenum">
              <a:rPr lang="en-US" altLang="en-US"/>
              <a:pPr>
                <a:defRPr/>
              </a:pPr>
              <a:t>‹#›</a:t>
            </a:fld>
            <a:endParaRPr lang="en-US" altLang="en-US"/>
          </a:p>
        </p:txBody>
      </p:sp>
    </p:spTree>
    <p:extLst>
      <p:ext uri="{BB962C8B-B14F-4D97-AF65-F5344CB8AC3E}">
        <p14:creationId xmlns:p14="http://schemas.microsoft.com/office/powerpoint/2010/main" val="82338332"/>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13BDF001-897B-B345-9E0C-9D8D250DB19E}" type="slidenum">
              <a:rPr lang="en-US" altLang="en-US"/>
              <a:pPr>
                <a:defRPr/>
              </a:pPr>
              <a:t>‹#›</a:t>
            </a:fld>
            <a:endParaRPr lang="en-US" altLang="en-US"/>
          </a:p>
        </p:txBody>
      </p:sp>
    </p:spTree>
    <p:extLst>
      <p:ext uri="{BB962C8B-B14F-4D97-AF65-F5344CB8AC3E}">
        <p14:creationId xmlns:p14="http://schemas.microsoft.com/office/powerpoint/2010/main" val="880877256"/>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E7062CD6-F517-7348-A236-3F308DA0E3C0}" type="slidenum">
              <a:rPr lang="en-US" altLang="en-US"/>
              <a:pPr>
                <a:defRPr/>
              </a:pPr>
              <a:t>‹#›</a:t>
            </a:fld>
            <a:endParaRPr lang="en-US" altLang="en-US"/>
          </a:p>
        </p:txBody>
      </p:sp>
    </p:spTree>
    <p:extLst>
      <p:ext uri="{BB962C8B-B14F-4D97-AF65-F5344CB8AC3E}">
        <p14:creationId xmlns:p14="http://schemas.microsoft.com/office/powerpoint/2010/main" val="151779174"/>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6A9DE302-F047-0649-851B-D3CCAA2A8FF5}" type="slidenum">
              <a:rPr lang="en-US" altLang="en-US"/>
              <a:pPr>
                <a:defRPr/>
              </a:pPr>
              <a:t>‹#›</a:t>
            </a:fld>
            <a:endParaRPr lang="en-US" altLang="en-US"/>
          </a:p>
        </p:txBody>
      </p:sp>
    </p:spTree>
    <p:extLst>
      <p:ext uri="{BB962C8B-B14F-4D97-AF65-F5344CB8AC3E}">
        <p14:creationId xmlns:p14="http://schemas.microsoft.com/office/powerpoint/2010/main" val="1889488429"/>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55D860D8-96FC-2D41-85E6-3D6FC37D5110}" type="slidenum">
              <a:rPr lang="en-US" altLang="en-US"/>
              <a:pPr>
                <a:defRPr/>
              </a:pPr>
              <a:t>‹#›</a:t>
            </a:fld>
            <a:endParaRPr lang="en-US" altLang="en-US"/>
          </a:p>
        </p:txBody>
      </p:sp>
    </p:spTree>
    <p:extLst>
      <p:ext uri="{BB962C8B-B14F-4D97-AF65-F5344CB8AC3E}">
        <p14:creationId xmlns:p14="http://schemas.microsoft.com/office/powerpoint/2010/main" val="1791338014"/>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3350"/>
            <a:ext cx="2927350" cy="96202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3350"/>
            <a:ext cx="8629650" cy="96202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BEE5F6EA-ED86-5E47-B7C2-8915A305686E}" type="slidenum">
              <a:rPr lang="en-US" altLang="en-US"/>
              <a:pPr>
                <a:defRPr/>
              </a:pPr>
              <a:t>‹#›</a:t>
            </a:fld>
            <a:endParaRPr lang="en-US" altLang="en-US"/>
          </a:p>
        </p:txBody>
      </p:sp>
    </p:spTree>
    <p:extLst>
      <p:ext uri="{BB962C8B-B14F-4D97-AF65-F5344CB8AC3E}">
        <p14:creationId xmlns:p14="http://schemas.microsoft.com/office/powerpoint/2010/main" val="1444754005"/>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8C7D56C6-7310-7A4F-BACD-EC83F633493C}" type="slidenum">
              <a:rPr lang="en-US" altLang="en-US"/>
              <a:pPr>
                <a:defRPr/>
              </a:pPr>
              <a:t>‹#›</a:t>
            </a:fld>
            <a:endParaRPr lang="en-US" altLang="en-US"/>
          </a:p>
        </p:txBody>
      </p:sp>
    </p:spTree>
    <p:extLst>
      <p:ext uri="{BB962C8B-B14F-4D97-AF65-F5344CB8AC3E}">
        <p14:creationId xmlns:p14="http://schemas.microsoft.com/office/powerpoint/2010/main" val="382965406"/>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058BD35B-D698-6142-9BBE-1CF20BE021AA}" type="slidenum">
              <a:rPr lang="en-US" altLang="en-US"/>
              <a:pPr>
                <a:defRPr/>
              </a:pPr>
              <a:t>‹#›</a:t>
            </a:fld>
            <a:endParaRPr lang="en-US" altLang="en-US"/>
          </a:p>
        </p:txBody>
      </p:sp>
    </p:spTree>
    <p:extLst>
      <p:ext uri="{BB962C8B-B14F-4D97-AF65-F5344CB8AC3E}">
        <p14:creationId xmlns:p14="http://schemas.microsoft.com/office/powerpoint/2010/main" val="491088583"/>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BD5F59F6-7C45-F241-B068-39295DBFBAF3}" type="slidenum">
              <a:rPr lang="en-US" altLang="en-US"/>
              <a:pPr>
                <a:defRPr/>
              </a:pPr>
              <a:t>‹#›</a:t>
            </a:fld>
            <a:endParaRPr lang="en-US" altLang="en-US"/>
          </a:p>
        </p:txBody>
      </p:sp>
    </p:spTree>
    <p:extLst>
      <p:ext uri="{BB962C8B-B14F-4D97-AF65-F5344CB8AC3E}">
        <p14:creationId xmlns:p14="http://schemas.microsoft.com/office/powerpoint/2010/main" val="94615906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7887655"/>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6D194485-440E-BE43-BF93-11BBDF3C1978}" type="slidenum">
              <a:rPr lang="en-US" altLang="en-US"/>
              <a:pPr>
                <a:defRPr/>
              </a:pPr>
              <a:t>‹#›</a:t>
            </a:fld>
            <a:endParaRPr lang="en-US" altLang="en-US"/>
          </a:p>
        </p:txBody>
      </p:sp>
    </p:spTree>
    <p:extLst>
      <p:ext uri="{BB962C8B-B14F-4D97-AF65-F5344CB8AC3E}">
        <p14:creationId xmlns:p14="http://schemas.microsoft.com/office/powerpoint/2010/main" val="2126399032"/>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F80CFD66-080C-364B-9D9C-D11C0DCE00AA}" type="slidenum">
              <a:rPr lang="en-US" altLang="en-US"/>
              <a:pPr>
                <a:defRPr/>
              </a:pPr>
              <a:t>‹#›</a:t>
            </a:fld>
            <a:endParaRPr lang="en-US" altLang="en-US"/>
          </a:p>
        </p:txBody>
      </p:sp>
    </p:spTree>
    <p:extLst>
      <p:ext uri="{BB962C8B-B14F-4D97-AF65-F5344CB8AC3E}">
        <p14:creationId xmlns:p14="http://schemas.microsoft.com/office/powerpoint/2010/main" val="2113161097"/>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0826A75B-C734-8545-902E-9D8A4C824DE8}" type="slidenum">
              <a:rPr lang="en-US" altLang="en-US"/>
              <a:pPr>
                <a:defRPr/>
              </a:pPr>
              <a:t>‹#›</a:t>
            </a:fld>
            <a:endParaRPr lang="en-US" altLang="en-US"/>
          </a:p>
        </p:txBody>
      </p:sp>
    </p:spTree>
    <p:extLst>
      <p:ext uri="{BB962C8B-B14F-4D97-AF65-F5344CB8AC3E}">
        <p14:creationId xmlns:p14="http://schemas.microsoft.com/office/powerpoint/2010/main" val="814003193"/>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8EEEC73F-A208-1A4B-8819-9DDDDF822763}" type="slidenum">
              <a:rPr lang="en-US" altLang="en-US"/>
              <a:pPr>
                <a:defRPr/>
              </a:pPr>
              <a:t>‹#›</a:t>
            </a:fld>
            <a:endParaRPr lang="en-US" altLang="en-US"/>
          </a:p>
        </p:txBody>
      </p:sp>
    </p:spTree>
    <p:extLst>
      <p:ext uri="{BB962C8B-B14F-4D97-AF65-F5344CB8AC3E}">
        <p14:creationId xmlns:p14="http://schemas.microsoft.com/office/powerpoint/2010/main" val="1480833361"/>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81D9C9AF-53BD-EA49-9037-DD2BB57E2C1C}" type="slidenum">
              <a:rPr lang="en-US" altLang="en-US"/>
              <a:pPr>
                <a:defRPr/>
              </a:pPr>
              <a:t>‹#›</a:t>
            </a:fld>
            <a:endParaRPr lang="en-US" altLang="en-US"/>
          </a:p>
        </p:txBody>
      </p:sp>
    </p:spTree>
    <p:extLst>
      <p:ext uri="{BB962C8B-B14F-4D97-AF65-F5344CB8AC3E}">
        <p14:creationId xmlns:p14="http://schemas.microsoft.com/office/powerpoint/2010/main" val="1178313244"/>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9F17F3D4-7C2A-D34A-AC9D-047C4C883EB3}" type="slidenum">
              <a:rPr lang="en-US" altLang="en-US"/>
              <a:pPr>
                <a:defRPr/>
              </a:pPr>
              <a:t>‹#›</a:t>
            </a:fld>
            <a:endParaRPr lang="en-US" altLang="en-US"/>
          </a:p>
        </p:txBody>
      </p:sp>
    </p:spTree>
    <p:extLst>
      <p:ext uri="{BB962C8B-B14F-4D97-AF65-F5344CB8AC3E}">
        <p14:creationId xmlns:p14="http://schemas.microsoft.com/office/powerpoint/2010/main" val="1963982921"/>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216E0B31-FBDC-9941-8521-3128B9F634ED}" type="slidenum">
              <a:rPr lang="en-US" altLang="en-US"/>
              <a:pPr>
                <a:defRPr/>
              </a:pPr>
              <a:t>‹#›</a:t>
            </a:fld>
            <a:endParaRPr lang="en-US" altLang="en-US"/>
          </a:p>
        </p:txBody>
      </p:sp>
    </p:spTree>
    <p:extLst>
      <p:ext uri="{BB962C8B-B14F-4D97-AF65-F5344CB8AC3E}">
        <p14:creationId xmlns:p14="http://schemas.microsoft.com/office/powerpoint/2010/main" val="1837298857"/>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3350"/>
            <a:ext cx="2927350" cy="96202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3350"/>
            <a:ext cx="8629650" cy="96202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5AE2C5B3-1712-9A43-85F1-E18E424DB79D}" type="slidenum">
              <a:rPr lang="en-US" altLang="en-US"/>
              <a:pPr>
                <a:defRPr/>
              </a:pPr>
              <a:t>‹#›</a:t>
            </a:fld>
            <a:endParaRPr lang="en-US" altLang="en-US"/>
          </a:p>
        </p:txBody>
      </p:sp>
    </p:spTree>
    <p:extLst>
      <p:ext uri="{BB962C8B-B14F-4D97-AF65-F5344CB8AC3E}">
        <p14:creationId xmlns:p14="http://schemas.microsoft.com/office/powerpoint/2010/main" val="814529386"/>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734624524"/>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43866843"/>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52734738"/>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13216045"/>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39649518"/>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54100190"/>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1286082915"/>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72645350"/>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6784041"/>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69019330"/>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51291664"/>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19429823"/>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32898868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86577089"/>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5399541"/>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062995859"/>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47921398"/>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18340827"/>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60607157"/>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6706888"/>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71686082"/>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70725230"/>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42163640"/>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47368149"/>
      </p:ext>
    </p:extLst>
  </p:cSld>
  <p:clrMapOvr>
    <a:masterClrMapping/>
  </p:clrMapOvr>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10.xml"/><Relationship Id="rId12" Type="http://schemas.openxmlformats.org/officeDocument/2006/relationships/theme" Target="../theme/theme10.xml"/><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9" Type="http://schemas.openxmlformats.org/officeDocument/2006/relationships/slideLayout" Target="../slideLayouts/slideLayout108.xml"/><Relationship Id="rId10"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1.xml"/><Relationship Id="rId12" Type="http://schemas.openxmlformats.org/officeDocument/2006/relationships/theme" Target="../theme/theme11.xml"/><Relationship Id="rId1" Type="http://schemas.openxmlformats.org/officeDocument/2006/relationships/slideLayout" Target="../slideLayouts/slideLayout111.xml"/><Relationship Id="rId2" Type="http://schemas.openxmlformats.org/officeDocument/2006/relationships/slideLayout" Target="../slideLayouts/slideLayout112.xml"/><Relationship Id="rId3" Type="http://schemas.openxmlformats.org/officeDocument/2006/relationships/slideLayout" Target="../slideLayouts/slideLayout113.xml"/><Relationship Id="rId4" Type="http://schemas.openxmlformats.org/officeDocument/2006/relationships/slideLayout" Target="../slideLayouts/slideLayout114.xml"/><Relationship Id="rId5" Type="http://schemas.openxmlformats.org/officeDocument/2006/relationships/slideLayout" Target="../slideLayouts/slideLayout115.xml"/><Relationship Id="rId6" Type="http://schemas.openxmlformats.org/officeDocument/2006/relationships/slideLayout" Target="../slideLayouts/slideLayout116.xml"/><Relationship Id="rId7" Type="http://schemas.openxmlformats.org/officeDocument/2006/relationships/slideLayout" Target="../slideLayouts/slideLayout117.xml"/><Relationship Id="rId8" Type="http://schemas.openxmlformats.org/officeDocument/2006/relationships/slideLayout" Target="../slideLayouts/slideLayout118.xml"/><Relationship Id="rId9" Type="http://schemas.openxmlformats.org/officeDocument/2006/relationships/slideLayout" Target="../slideLayouts/slideLayout119.xml"/><Relationship Id="rId10"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32.xml"/><Relationship Id="rId12" Type="http://schemas.openxmlformats.org/officeDocument/2006/relationships/theme" Target="../theme/theme12.xml"/><Relationship Id="rId1" Type="http://schemas.openxmlformats.org/officeDocument/2006/relationships/slideLayout" Target="../slideLayouts/slideLayout122.xml"/><Relationship Id="rId2" Type="http://schemas.openxmlformats.org/officeDocument/2006/relationships/slideLayout" Target="../slideLayouts/slideLayout123.xml"/><Relationship Id="rId3" Type="http://schemas.openxmlformats.org/officeDocument/2006/relationships/slideLayout" Target="../slideLayouts/slideLayout124.xml"/><Relationship Id="rId4" Type="http://schemas.openxmlformats.org/officeDocument/2006/relationships/slideLayout" Target="../slideLayouts/slideLayout125.xml"/><Relationship Id="rId5" Type="http://schemas.openxmlformats.org/officeDocument/2006/relationships/slideLayout" Target="../slideLayouts/slideLayout126.xml"/><Relationship Id="rId6" Type="http://schemas.openxmlformats.org/officeDocument/2006/relationships/slideLayout" Target="../slideLayouts/slideLayout127.xml"/><Relationship Id="rId7" Type="http://schemas.openxmlformats.org/officeDocument/2006/relationships/slideLayout" Target="../slideLayouts/slideLayout128.xml"/><Relationship Id="rId8" Type="http://schemas.openxmlformats.org/officeDocument/2006/relationships/slideLayout" Target="../slideLayouts/slideLayout129.xml"/><Relationship Id="rId9" Type="http://schemas.openxmlformats.org/officeDocument/2006/relationships/slideLayout" Target="../slideLayouts/slideLayout130.xml"/><Relationship Id="rId10" Type="http://schemas.openxmlformats.org/officeDocument/2006/relationships/slideLayout" Target="../slideLayouts/slideLayout131.xml"/></Relationships>
</file>

<file path=ppt/slideMasters/_rels/slideMaster13.xml.rels><?xml version="1.0" encoding="UTF-8" standalone="yes"?>
<Relationships xmlns="http://schemas.openxmlformats.org/package/2006/relationships"><Relationship Id="rId11" Type="http://schemas.openxmlformats.org/officeDocument/2006/relationships/slideLayout" Target="../slideLayouts/slideLayout143.xml"/><Relationship Id="rId12" Type="http://schemas.openxmlformats.org/officeDocument/2006/relationships/theme" Target="../theme/theme13.xml"/><Relationship Id="rId1" Type="http://schemas.openxmlformats.org/officeDocument/2006/relationships/slideLayout" Target="../slideLayouts/slideLayout133.xml"/><Relationship Id="rId2" Type="http://schemas.openxmlformats.org/officeDocument/2006/relationships/slideLayout" Target="../slideLayouts/slideLayout134.xml"/><Relationship Id="rId3" Type="http://schemas.openxmlformats.org/officeDocument/2006/relationships/slideLayout" Target="../slideLayouts/slideLayout135.xml"/><Relationship Id="rId4" Type="http://schemas.openxmlformats.org/officeDocument/2006/relationships/slideLayout" Target="../slideLayouts/slideLayout136.xml"/><Relationship Id="rId5" Type="http://schemas.openxmlformats.org/officeDocument/2006/relationships/slideLayout" Target="../slideLayouts/slideLayout137.xml"/><Relationship Id="rId6" Type="http://schemas.openxmlformats.org/officeDocument/2006/relationships/slideLayout" Target="../slideLayouts/slideLayout138.xml"/><Relationship Id="rId7" Type="http://schemas.openxmlformats.org/officeDocument/2006/relationships/slideLayout" Target="../slideLayouts/slideLayout139.xml"/><Relationship Id="rId8" Type="http://schemas.openxmlformats.org/officeDocument/2006/relationships/slideLayout" Target="../slideLayouts/slideLayout140.xml"/><Relationship Id="rId9" Type="http://schemas.openxmlformats.org/officeDocument/2006/relationships/slideLayout" Target="../slideLayouts/slideLayout141.xml"/><Relationship Id="rId10" Type="http://schemas.openxmlformats.org/officeDocument/2006/relationships/slideLayout" Target="../slideLayouts/slideLayout142.xml"/></Relationships>
</file>

<file path=ppt/slideMasters/_rels/slideMaster14.xml.rels><?xml version="1.0" encoding="UTF-8" standalone="yes"?>
<Relationships xmlns="http://schemas.openxmlformats.org/package/2006/relationships"><Relationship Id="rId11" Type="http://schemas.openxmlformats.org/officeDocument/2006/relationships/slideLayout" Target="../slideLayouts/slideLayout154.xml"/><Relationship Id="rId12" Type="http://schemas.openxmlformats.org/officeDocument/2006/relationships/theme" Target="../theme/theme14.xml"/><Relationship Id="rId1" Type="http://schemas.openxmlformats.org/officeDocument/2006/relationships/slideLayout" Target="../slideLayouts/slideLayout144.xml"/><Relationship Id="rId2" Type="http://schemas.openxmlformats.org/officeDocument/2006/relationships/slideLayout" Target="../slideLayouts/slideLayout145.xml"/><Relationship Id="rId3" Type="http://schemas.openxmlformats.org/officeDocument/2006/relationships/slideLayout" Target="../slideLayouts/slideLayout146.xml"/><Relationship Id="rId4" Type="http://schemas.openxmlformats.org/officeDocument/2006/relationships/slideLayout" Target="../slideLayouts/slideLayout147.xml"/><Relationship Id="rId5" Type="http://schemas.openxmlformats.org/officeDocument/2006/relationships/slideLayout" Target="../slideLayouts/slideLayout148.xml"/><Relationship Id="rId6" Type="http://schemas.openxmlformats.org/officeDocument/2006/relationships/slideLayout" Target="../slideLayouts/slideLayout149.xml"/><Relationship Id="rId7" Type="http://schemas.openxmlformats.org/officeDocument/2006/relationships/slideLayout" Target="../slideLayouts/slideLayout150.xml"/><Relationship Id="rId8" Type="http://schemas.openxmlformats.org/officeDocument/2006/relationships/slideLayout" Target="../slideLayouts/slideLayout151.xml"/><Relationship Id="rId9" Type="http://schemas.openxmlformats.org/officeDocument/2006/relationships/slideLayout" Target="../slideLayouts/slideLayout152.xml"/><Relationship Id="rId10" Type="http://schemas.openxmlformats.org/officeDocument/2006/relationships/slideLayout" Target="../slideLayouts/slideLayout153.xml"/></Relationships>
</file>

<file path=ppt/slideMasters/_rels/slideMaster15.xml.rels><?xml version="1.0" encoding="UTF-8" standalone="yes"?>
<Relationships xmlns="http://schemas.openxmlformats.org/package/2006/relationships"><Relationship Id="rId11" Type="http://schemas.openxmlformats.org/officeDocument/2006/relationships/slideLayout" Target="../slideLayouts/slideLayout165.xml"/><Relationship Id="rId12" Type="http://schemas.openxmlformats.org/officeDocument/2006/relationships/theme" Target="../theme/theme15.xml"/><Relationship Id="rId1" Type="http://schemas.openxmlformats.org/officeDocument/2006/relationships/slideLayout" Target="../slideLayouts/slideLayout155.xml"/><Relationship Id="rId2" Type="http://schemas.openxmlformats.org/officeDocument/2006/relationships/slideLayout" Target="../slideLayouts/slideLayout156.xml"/><Relationship Id="rId3" Type="http://schemas.openxmlformats.org/officeDocument/2006/relationships/slideLayout" Target="../slideLayouts/slideLayout157.xml"/><Relationship Id="rId4" Type="http://schemas.openxmlformats.org/officeDocument/2006/relationships/slideLayout" Target="../slideLayouts/slideLayout158.xml"/><Relationship Id="rId5" Type="http://schemas.openxmlformats.org/officeDocument/2006/relationships/slideLayout" Target="../slideLayouts/slideLayout159.xml"/><Relationship Id="rId6" Type="http://schemas.openxmlformats.org/officeDocument/2006/relationships/slideLayout" Target="../slideLayouts/slideLayout160.xml"/><Relationship Id="rId7" Type="http://schemas.openxmlformats.org/officeDocument/2006/relationships/slideLayout" Target="../slideLayouts/slideLayout161.xml"/><Relationship Id="rId8" Type="http://schemas.openxmlformats.org/officeDocument/2006/relationships/slideLayout" Target="../slideLayouts/slideLayout162.xml"/><Relationship Id="rId9" Type="http://schemas.openxmlformats.org/officeDocument/2006/relationships/slideLayout" Target="../slideLayouts/slideLayout163.xml"/><Relationship Id="rId10" Type="http://schemas.openxmlformats.org/officeDocument/2006/relationships/slideLayout" Target="../slideLayouts/slideLayout164.xml"/></Relationships>
</file>

<file path=ppt/slideMasters/_rels/slideMaster16.xml.rels><?xml version="1.0" encoding="UTF-8" standalone="yes"?>
<Relationships xmlns="http://schemas.openxmlformats.org/package/2006/relationships"><Relationship Id="rId11" Type="http://schemas.openxmlformats.org/officeDocument/2006/relationships/slideLayout" Target="../slideLayouts/slideLayout176.xml"/><Relationship Id="rId12" Type="http://schemas.openxmlformats.org/officeDocument/2006/relationships/theme" Target="../theme/theme16.xml"/><Relationship Id="rId1" Type="http://schemas.openxmlformats.org/officeDocument/2006/relationships/slideLayout" Target="../slideLayouts/slideLayout166.xml"/><Relationship Id="rId2" Type="http://schemas.openxmlformats.org/officeDocument/2006/relationships/slideLayout" Target="../slideLayouts/slideLayout167.xml"/><Relationship Id="rId3" Type="http://schemas.openxmlformats.org/officeDocument/2006/relationships/slideLayout" Target="../slideLayouts/slideLayout168.xml"/><Relationship Id="rId4" Type="http://schemas.openxmlformats.org/officeDocument/2006/relationships/slideLayout" Target="../slideLayouts/slideLayout169.xml"/><Relationship Id="rId5" Type="http://schemas.openxmlformats.org/officeDocument/2006/relationships/slideLayout" Target="../slideLayouts/slideLayout170.xml"/><Relationship Id="rId6" Type="http://schemas.openxmlformats.org/officeDocument/2006/relationships/slideLayout" Target="../slideLayouts/slideLayout171.xml"/><Relationship Id="rId7" Type="http://schemas.openxmlformats.org/officeDocument/2006/relationships/slideLayout" Target="../slideLayouts/slideLayout172.xml"/><Relationship Id="rId8" Type="http://schemas.openxmlformats.org/officeDocument/2006/relationships/slideLayout" Target="../slideLayouts/slideLayout173.xml"/><Relationship Id="rId9" Type="http://schemas.openxmlformats.org/officeDocument/2006/relationships/slideLayout" Target="../slideLayouts/slideLayout174.xml"/><Relationship Id="rId10" Type="http://schemas.openxmlformats.org/officeDocument/2006/relationships/slideLayout" Target="../slideLayouts/slideLayout175.xml"/></Relationships>
</file>

<file path=ppt/slideMasters/_rels/slideMaster17.xml.rels><?xml version="1.0" encoding="UTF-8" standalone="yes"?>
<Relationships xmlns="http://schemas.openxmlformats.org/package/2006/relationships"><Relationship Id="rId11" Type="http://schemas.openxmlformats.org/officeDocument/2006/relationships/slideLayout" Target="../slideLayouts/slideLayout187.xml"/><Relationship Id="rId12" Type="http://schemas.openxmlformats.org/officeDocument/2006/relationships/theme" Target="../theme/theme17.xml"/><Relationship Id="rId1" Type="http://schemas.openxmlformats.org/officeDocument/2006/relationships/slideLayout" Target="../slideLayouts/slideLayout177.xml"/><Relationship Id="rId2" Type="http://schemas.openxmlformats.org/officeDocument/2006/relationships/slideLayout" Target="../slideLayouts/slideLayout178.xml"/><Relationship Id="rId3" Type="http://schemas.openxmlformats.org/officeDocument/2006/relationships/slideLayout" Target="../slideLayouts/slideLayout179.xml"/><Relationship Id="rId4" Type="http://schemas.openxmlformats.org/officeDocument/2006/relationships/slideLayout" Target="../slideLayouts/slideLayout180.xml"/><Relationship Id="rId5" Type="http://schemas.openxmlformats.org/officeDocument/2006/relationships/slideLayout" Target="../slideLayouts/slideLayout181.xml"/><Relationship Id="rId6" Type="http://schemas.openxmlformats.org/officeDocument/2006/relationships/slideLayout" Target="../slideLayouts/slideLayout182.xml"/><Relationship Id="rId7" Type="http://schemas.openxmlformats.org/officeDocument/2006/relationships/slideLayout" Target="../slideLayouts/slideLayout183.xml"/><Relationship Id="rId8" Type="http://schemas.openxmlformats.org/officeDocument/2006/relationships/slideLayout" Target="../slideLayouts/slideLayout184.xml"/><Relationship Id="rId9" Type="http://schemas.openxmlformats.org/officeDocument/2006/relationships/slideLayout" Target="../slideLayouts/slideLayout185.xml"/><Relationship Id="rId10" Type="http://schemas.openxmlformats.org/officeDocument/2006/relationships/slideLayout" Target="../slideLayouts/slideLayout186.xml"/></Relationships>
</file>

<file path=ppt/slideMasters/_rels/slideMaster18.xml.rels><?xml version="1.0" encoding="UTF-8" standalone="yes"?>
<Relationships xmlns="http://schemas.openxmlformats.org/package/2006/relationships"><Relationship Id="rId11" Type="http://schemas.openxmlformats.org/officeDocument/2006/relationships/slideLayout" Target="../slideLayouts/slideLayout198.xml"/><Relationship Id="rId12" Type="http://schemas.openxmlformats.org/officeDocument/2006/relationships/theme" Target="../theme/theme18.xml"/><Relationship Id="rId1" Type="http://schemas.openxmlformats.org/officeDocument/2006/relationships/slideLayout" Target="../slideLayouts/slideLayout188.xml"/><Relationship Id="rId2" Type="http://schemas.openxmlformats.org/officeDocument/2006/relationships/slideLayout" Target="../slideLayouts/slideLayout189.xml"/><Relationship Id="rId3" Type="http://schemas.openxmlformats.org/officeDocument/2006/relationships/slideLayout" Target="../slideLayouts/slideLayout190.xml"/><Relationship Id="rId4" Type="http://schemas.openxmlformats.org/officeDocument/2006/relationships/slideLayout" Target="../slideLayouts/slideLayout191.xml"/><Relationship Id="rId5" Type="http://schemas.openxmlformats.org/officeDocument/2006/relationships/slideLayout" Target="../slideLayouts/slideLayout192.xml"/><Relationship Id="rId6" Type="http://schemas.openxmlformats.org/officeDocument/2006/relationships/slideLayout" Target="../slideLayouts/slideLayout193.xml"/><Relationship Id="rId7" Type="http://schemas.openxmlformats.org/officeDocument/2006/relationships/slideLayout" Target="../slideLayouts/slideLayout194.xml"/><Relationship Id="rId8" Type="http://schemas.openxmlformats.org/officeDocument/2006/relationships/slideLayout" Target="../slideLayouts/slideLayout195.xml"/><Relationship Id="rId9" Type="http://schemas.openxmlformats.org/officeDocument/2006/relationships/slideLayout" Target="../slideLayouts/slideLayout196.xml"/><Relationship Id="rId10" Type="http://schemas.openxmlformats.org/officeDocument/2006/relationships/slideLayout" Target="../slideLayouts/slideLayout197.xml"/></Relationships>
</file>

<file path=ppt/slideMasters/_rels/slideMaster19.xml.rels><?xml version="1.0" encoding="UTF-8" standalone="yes"?>
<Relationships xmlns="http://schemas.openxmlformats.org/package/2006/relationships"><Relationship Id="rId11" Type="http://schemas.openxmlformats.org/officeDocument/2006/relationships/slideLayout" Target="../slideLayouts/slideLayout209.xml"/><Relationship Id="rId12" Type="http://schemas.openxmlformats.org/officeDocument/2006/relationships/theme" Target="../theme/theme19.xml"/><Relationship Id="rId1" Type="http://schemas.openxmlformats.org/officeDocument/2006/relationships/slideLayout" Target="../slideLayouts/slideLayout199.xml"/><Relationship Id="rId2" Type="http://schemas.openxmlformats.org/officeDocument/2006/relationships/slideLayout" Target="../slideLayouts/slideLayout200.xml"/><Relationship Id="rId3" Type="http://schemas.openxmlformats.org/officeDocument/2006/relationships/slideLayout" Target="../slideLayouts/slideLayout201.xml"/><Relationship Id="rId4" Type="http://schemas.openxmlformats.org/officeDocument/2006/relationships/slideLayout" Target="../slideLayouts/slideLayout202.xml"/><Relationship Id="rId5" Type="http://schemas.openxmlformats.org/officeDocument/2006/relationships/slideLayout" Target="../slideLayouts/slideLayout203.xml"/><Relationship Id="rId6" Type="http://schemas.openxmlformats.org/officeDocument/2006/relationships/slideLayout" Target="../slideLayouts/slideLayout204.xml"/><Relationship Id="rId7" Type="http://schemas.openxmlformats.org/officeDocument/2006/relationships/slideLayout" Target="../slideLayouts/slideLayout205.xml"/><Relationship Id="rId8" Type="http://schemas.openxmlformats.org/officeDocument/2006/relationships/slideLayout" Target="../slideLayouts/slideLayout206.xml"/><Relationship Id="rId9" Type="http://schemas.openxmlformats.org/officeDocument/2006/relationships/slideLayout" Target="../slideLayouts/slideLayout207.xml"/><Relationship Id="rId10" Type="http://schemas.openxmlformats.org/officeDocument/2006/relationships/slideLayout" Target="../slideLayouts/slideLayout20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20.xml.rels><?xml version="1.0" encoding="UTF-8" standalone="yes"?>
<Relationships xmlns="http://schemas.openxmlformats.org/package/2006/relationships"><Relationship Id="rId11" Type="http://schemas.openxmlformats.org/officeDocument/2006/relationships/slideLayout" Target="../slideLayouts/slideLayout220.xml"/><Relationship Id="rId12" Type="http://schemas.openxmlformats.org/officeDocument/2006/relationships/theme" Target="../theme/theme20.xml"/><Relationship Id="rId1" Type="http://schemas.openxmlformats.org/officeDocument/2006/relationships/slideLayout" Target="../slideLayouts/slideLayout210.xml"/><Relationship Id="rId2" Type="http://schemas.openxmlformats.org/officeDocument/2006/relationships/slideLayout" Target="../slideLayouts/slideLayout211.xml"/><Relationship Id="rId3" Type="http://schemas.openxmlformats.org/officeDocument/2006/relationships/slideLayout" Target="../slideLayouts/slideLayout212.xml"/><Relationship Id="rId4" Type="http://schemas.openxmlformats.org/officeDocument/2006/relationships/slideLayout" Target="../slideLayouts/slideLayout213.xml"/><Relationship Id="rId5" Type="http://schemas.openxmlformats.org/officeDocument/2006/relationships/slideLayout" Target="../slideLayouts/slideLayout214.xml"/><Relationship Id="rId6" Type="http://schemas.openxmlformats.org/officeDocument/2006/relationships/slideLayout" Target="../slideLayouts/slideLayout215.xml"/><Relationship Id="rId7" Type="http://schemas.openxmlformats.org/officeDocument/2006/relationships/slideLayout" Target="../slideLayouts/slideLayout216.xml"/><Relationship Id="rId8" Type="http://schemas.openxmlformats.org/officeDocument/2006/relationships/slideLayout" Target="../slideLayouts/slideLayout217.xml"/><Relationship Id="rId9" Type="http://schemas.openxmlformats.org/officeDocument/2006/relationships/slideLayout" Target="../slideLayouts/slideLayout218.xml"/><Relationship Id="rId10" Type="http://schemas.openxmlformats.org/officeDocument/2006/relationships/slideLayout" Target="../slideLayouts/slideLayout219.xml"/></Relationships>
</file>

<file path=ppt/slideMasters/_rels/slideMaster21.xml.rels><?xml version="1.0" encoding="UTF-8" standalone="yes"?>
<Relationships xmlns="http://schemas.openxmlformats.org/package/2006/relationships"><Relationship Id="rId11" Type="http://schemas.openxmlformats.org/officeDocument/2006/relationships/slideLayout" Target="../slideLayouts/slideLayout231.xml"/><Relationship Id="rId12" Type="http://schemas.openxmlformats.org/officeDocument/2006/relationships/theme" Target="../theme/theme21.xml"/><Relationship Id="rId1" Type="http://schemas.openxmlformats.org/officeDocument/2006/relationships/slideLayout" Target="../slideLayouts/slideLayout221.xml"/><Relationship Id="rId2" Type="http://schemas.openxmlformats.org/officeDocument/2006/relationships/slideLayout" Target="../slideLayouts/slideLayout222.xml"/><Relationship Id="rId3" Type="http://schemas.openxmlformats.org/officeDocument/2006/relationships/slideLayout" Target="../slideLayouts/slideLayout223.xml"/><Relationship Id="rId4" Type="http://schemas.openxmlformats.org/officeDocument/2006/relationships/slideLayout" Target="../slideLayouts/slideLayout224.xml"/><Relationship Id="rId5" Type="http://schemas.openxmlformats.org/officeDocument/2006/relationships/slideLayout" Target="../slideLayouts/slideLayout225.xml"/><Relationship Id="rId6" Type="http://schemas.openxmlformats.org/officeDocument/2006/relationships/slideLayout" Target="../slideLayouts/slideLayout226.xml"/><Relationship Id="rId7" Type="http://schemas.openxmlformats.org/officeDocument/2006/relationships/slideLayout" Target="../slideLayouts/slideLayout227.xml"/><Relationship Id="rId8" Type="http://schemas.openxmlformats.org/officeDocument/2006/relationships/slideLayout" Target="../slideLayouts/slideLayout228.xml"/><Relationship Id="rId9" Type="http://schemas.openxmlformats.org/officeDocument/2006/relationships/slideLayout" Target="../slideLayouts/slideLayout229.xml"/><Relationship Id="rId10" Type="http://schemas.openxmlformats.org/officeDocument/2006/relationships/slideLayout" Target="../slideLayouts/slideLayout230.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9.xml"/><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1270000" y="368300"/>
            <a:ext cx="10464800"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Calibri" charset="0"/>
              </a:rPr>
              <a:t>Click to edit Master title style</a:t>
            </a:r>
          </a:p>
        </p:txBody>
      </p:sp>
      <p:sp>
        <p:nvSpPr>
          <p:cNvPr id="1027" name="Rectangle 2"/>
          <p:cNvSpPr>
            <a:spLocks/>
          </p:cNvSpPr>
          <p:nvPr/>
        </p:nvSpPr>
        <p:spPr bwMode="auto">
          <a:xfrm>
            <a:off x="1270000" y="1879600"/>
            <a:ext cx="10464800" cy="528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eaLnBrk="0" hangingPunct="0">
              <a:defRPr sz="4200">
                <a:solidFill>
                  <a:srgbClr val="000000"/>
                </a:solidFill>
                <a:latin typeface="Gill Sans" charset="0"/>
                <a:ea typeface="Heiti SC Light" charset="-122"/>
                <a:sym typeface="Gill Sans" charset="0"/>
              </a:defRPr>
            </a:lvl1pPr>
            <a:lvl2pPr marL="742950" indent="-285750" eaLnBrk="0" hangingPunct="0">
              <a:defRPr sz="4200">
                <a:solidFill>
                  <a:srgbClr val="000000"/>
                </a:solidFill>
                <a:latin typeface="Gill Sans" charset="0"/>
                <a:ea typeface="Heiti SC Light" charset="-122"/>
                <a:sym typeface="Gill Sans" charset="0"/>
              </a:defRPr>
            </a:lvl2pPr>
            <a:lvl3pPr marL="1143000" indent="-228600" eaLnBrk="0" hangingPunct="0">
              <a:defRPr sz="4200">
                <a:solidFill>
                  <a:srgbClr val="000000"/>
                </a:solidFill>
                <a:latin typeface="Gill Sans" charset="0"/>
                <a:ea typeface="Heiti SC Light" charset="-122"/>
                <a:sym typeface="Gill Sans" charset="0"/>
              </a:defRPr>
            </a:lvl3pPr>
            <a:lvl4pPr marL="1600200" indent="-228600" eaLnBrk="0" hangingPunct="0">
              <a:defRPr sz="4200">
                <a:solidFill>
                  <a:srgbClr val="000000"/>
                </a:solidFill>
                <a:latin typeface="Gill Sans" charset="0"/>
                <a:ea typeface="Heiti SC Light" charset="-122"/>
                <a:sym typeface="Gill Sans" charset="0"/>
              </a:defRPr>
            </a:lvl4pPr>
            <a:lvl5pPr marL="2057400" indent="-228600" eaLnBrk="0" hangingPunct="0">
              <a:defRPr sz="4200">
                <a:solidFill>
                  <a:srgbClr val="000000"/>
                </a:solidFill>
                <a:latin typeface="Gill Sans" charset="0"/>
                <a:ea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hangingPunct="1">
              <a:defRPr/>
            </a:pPr>
            <a:endParaRPr lang="en-US" altLang="en-US" smtClean="0">
              <a:solidFill>
                <a:schemeClr val="tx1"/>
              </a:solidFill>
              <a:latin typeface="Calibri" charset="0"/>
              <a:ea typeface="ＭＳ Ｐゴシック" charset="-128"/>
              <a:sym typeface="Calibri" charset="0"/>
            </a:endParaRPr>
          </a:p>
          <a:p>
            <a:pPr algn="ctr" eaLnBrk="1" hangingPunct="1">
              <a:defRPr/>
            </a:pPr>
            <a:endParaRPr lang="en-US" altLang="en-US" smtClean="0">
              <a:solidFill>
                <a:schemeClr val="tx1"/>
              </a:solidFill>
              <a:latin typeface="Calibri" charset="0"/>
              <a:ea typeface="ＭＳ Ｐゴシック" charset="-128"/>
              <a:sym typeface="Calibri" charset="0"/>
            </a:endParaRPr>
          </a:p>
          <a:p>
            <a:pPr algn="ctr" eaLnBrk="1" hangingPunct="1">
              <a:defRPr/>
            </a:pPr>
            <a:endParaRPr lang="en-US" altLang="en-US" smtClean="0">
              <a:solidFill>
                <a:schemeClr val="tx1"/>
              </a:solidFill>
              <a:latin typeface="Calibri" charset="0"/>
              <a:ea typeface="ＭＳ Ｐゴシック" charset="-128"/>
              <a:sym typeface="Calibri" charset="0"/>
            </a:endParaRPr>
          </a:p>
          <a:p>
            <a:pPr algn="ctr" eaLnBrk="1" hangingPunct="1">
              <a:defRPr/>
            </a:pPr>
            <a:endParaRPr lang="en-US" altLang="en-US" smtClean="0">
              <a:solidFill>
                <a:schemeClr val="tx1"/>
              </a:solidFill>
              <a:latin typeface="Calibri" charset="0"/>
              <a:ea typeface="ＭＳ Ｐゴシック" charset="-128"/>
              <a:sym typeface="Calibri" charset="0"/>
            </a:endParaRPr>
          </a:p>
          <a:p>
            <a:pPr algn="ctr" eaLnBrk="1" hangingPunct="1">
              <a:defRPr/>
            </a:pPr>
            <a:endParaRPr lang="en-US" altLang="en-US" smtClean="0">
              <a:solidFill>
                <a:schemeClr val="tx1"/>
              </a:solidFill>
              <a:latin typeface="Calibri" charset="0"/>
              <a:ea typeface="ＭＳ Ｐゴシック" charset="-128"/>
              <a:sym typeface="Calibri" charset="0"/>
            </a:endParaRPr>
          </a:p>
          <a:p>
            <a:pPr algn="ctr" eaLnBrk="1" hangingPunct="1">
              <a:defRPr/>
            </a:pPr>
            <a:endParaRPr lang="en-US" altLang="en-US" smtClean="0">
              <a:solidFill>
                <a:schemeClr val="tx1"/>
              </a:solidFill>
              <a:latin typeface="Calibri" charset="0"/>
              <a:ea typeface="ＭＳ Ｐゴシック" charset="-128"/>
              <a:sym typeface="Calibri" charset="0"/>
            </a:endParaRPr>
          </a:p>
          <a:p>
            <a:pPr algn="ctr" eaLnBrk="1" hangingPunct="1">
              <a:defRPr/>
            </a:pPr>
            <a:endParaRPr lang="en-US" altLang="en-US" smtClean="0">
              <a:solidFill>
                <a:schemeClr val="tx1"/>
              </a:solidFill>
              <a:latin typeface="Calibri" charset="0"/>
              <a:ea typeface="ＭＳ Ｐゴシック" charset="-128"/>
              <a:sym typeface="Calibri" charset="0"/>
            </a:endParaRPr>
          </a:p>
          <a:p>
            <a:pPr algn="ctr" eaLnBrk="1" hangingPunct="1">
              <a:defRPr/>
            </a:pPr>
            <a:endParaRPr lang="en-US" altLang="en-US" smtClean="0">
              <a:solidFill>
                <a:schemeClr val="tx1"/>
              </a:solidFill>
              <a:latin typeface="Calibri" charset="0"/>
              <a:ea typeface="ＭＳ Ｐゴシック" charset="-128"/>
              <a:sym typeface="Calibri" charset="0"/>
            </a:endParaRPr>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Calibri" charset="0"/>
        </a:defRPr>
      </a:lvl1pPr>
      <a:lvl2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9pPr>
    </p:titleStyle>
    <p:bodyStyle>
      <a:lvl1pPr marL="889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333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78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222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67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1242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81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4038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95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Rectangle 1"/>
          <p:cNvSpPr>
            <a:spLocks noGrp="1" noChangeArrowheads="1"/>
          </p:cNvSpPr>
          <p:nvPr>
            <p:ph type="title"/>
          </p:nvPr>
        </p:nvSpPr>
        <p:spPr bwMode="auto">
          <a:xfrm>
            <a:off x="1270000" y="254000"/>
            <a:ext cx="104648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44035" name="Rectangle 2"/>
          <p:cNvSpPr>
            <a:spLocks noGrp="1" noChangeArrowheads="1"/>
          </p:cNvSpPr>
          <p:nvPr>
            <p:ph type="body" idx="1"/>
          </p:nvPr>
        </p:nvSpPr>
        <p:spPr bwMode="auto">
          <a:xfrm>
            <a:off x="1270000" y="2768600"/>
            <a:ext cx="104648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5pPr>
      <a:lvl6pPr marL="4572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6pPr>
      <a:lvl7pPr marL="9144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7pPr>
      <a:lvl8pPr marL="13716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8pPr>
      <a:lvl9pPr marL="18288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1"/>
          <p:cNvSpPr>
            <a:spLocks noGrp="1" noChangeArrowheads="1"/>
          </p:cNvSpPr>
          <p:nvPr>
            <p:ph type="title"/>
          </p:nvPr>
        </p:nvSpPr>
        <p:spPr bwMode="auto">
          <a:xfrm>
            <a:off x="1270000" y="254000"/>
            <a:ext cx="104648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45059" name="Rectangle 2"/>
          <p:cNvSpPr>
            <a:spLocks noGrp="1" noChangeArrowheads="1"/>
          </p:cNvSpPr>
          <p:nvPr>
            <p:ph type="body" idx="1"/>
          </p:nvPr>
        </p:nvSpPr>
        <p:spPr bwMode="auto">
          <a:xfrm>
            <a:off x="7772400" y="2768600"/>
            <a:ext cx="39624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5pPr>
      <a:lvl6pPr marL="4572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6pPr>
      <a:lvl7pPr marL="9144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7pPr>
      <a:lvl8pPr marL="13716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8pPr>
      <a:lvl9pPr marL="18288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1"/>
          <p:cNvSpPr>
            <a:spLocks noGrp="1" noChangeArrowheads="1"/>
          </p:cNvSpPr>
          <p:nvPr>
            <p:ph type="title"/>
          </p:nvPr>
        </p:nvSpPr>
        <p:spPr bwMode="auto">
          <a:xfrm>
            <a:off x="1270000" y="254000"/>
            <a:ext cx="104648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46083" name="Rectangle 2"/>
          <p:cNvSpPr>
            <a:spLocks noGrp="1" noChangeArrowheads="1"/>
          </p:cNvSpPr>
          <p:nvPr>
            <p:ph type="body" idx="1"/>
          </p:nvPr>
        </p:nvSpPr>
        <p:spPr bwMode="auto">
          <a:xfrm>
            <a:off x="1270000" y="2768600"/>
            <a:ext cx="50419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5pPr>
      <a:lvl6pPr marL="4572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6pPr>
      <a:lvl7pPr marL="9144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7pPr>
      <a:lvl8pPr marL="13716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8pPr>
      <a:lvl9pPr marL="18288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Rectangle 1"/>
          <p:cNvSpPr>
            <a:spLocks noGrp="1" noChangeArrowheads="1"/>
          </p:cNvSpPr>
          <p:nvPr>
            <p:ph type="body" idx="1"/>
          </p:nvPr>
        </p:nvSpPr>
        <p:spPr bwMode="auto">
          <a:xfrm>
            <a:off x="635000" y="4787900"/>
            <a:ext cx="5867400" cy="330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
        <p:nvSpPr>
          <p:cNvPr id="47107" name="Rectangle 2"/>
          <p:cNvSpPr>
            <a:spLocks noGrp="1" noChangeArrowheads="1"/>
          </p:cNvSpPr>
          <p:nvPr>
            <p:ph type="title"/>
          </p:nvPr>
        </p:nvSpPr>
        <p:spPr bwMode="auto">
          <a:xfrm>
            <a:off x="635000" y="1409700"/>
            <a:ext cx="5867400" cy="330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Lst>
  <p:transition/>
  <p:txStyles>
    <p:titleStyle>
      <a:lvl1pPr algn="ctr" rtl="0" eaLnBrk="0" fontAlgn="base" hangingPunct="0">
        <a:spcBef>
          <a:spcPct val="0"/>
        </a:spcBef>
        <a:spcAft>
          <a:spcPct val="0"/>
        </a:spcAft>
        <a:defRPr sz="7000">
          <a:solidFill>
            <a:schemeClr val="tx1"/>
          </a:solidFill>
          <a:latin typeface="+mj-lt"/>
          <a:ea typeface="+mj-ea"/>
          <a:cs typeface="+mj-cs"/>
          <a:sym typeface="Gill Sans" charset="0"/>
        </a:defRPr>
      </a:lvl1pPr>
      <a:lvl2pPr algn="ctr" rtl="0" eaLnBrk="0" fontAlgn="base" hangingPunct="0">
        <a:spcBef>
          <a:spcPct val="0"/>
        </a:spcBef>
        <a:spcAft>
          <a:spcPct val="0"/>
        </a:spcAft>
        <a:defRPr sz="7000">
          <a:solidFill>
            <a:schemeClr val="tx1"/>
          </a:solidFill>
          <a:latin typeface="Gill Sans" charset="0"/>
          <a:ea typeface="Heiti SC Light" charset="0"/>
          <a:cs typeface="Heiti SC Light" charset="0"/>
          <a:sym typeface="Gill Sans" charset="0"/>
        </a:defRPr>
      </a:lvl2pPr>
      <a:lvl3pPr algn="ctr" rtl="0" eaLnBrk="0" fontAlgn="base" hangingPunct="0">
        <a:spcBef>
          <a:spcPct val="0"/>
        </a:spcBef>
        <a:spcAft>
          <a:spcPct val="0"/>
        </a:spcAft>
        <a:defRPr sz="7000">
          <a:solidFill>
            <a:schemeClr val="tx1"/>
          </a:solidFill>
          <a:latin typeface="Gill Sans" charset="0"/>
          <a:ea typeface="Heiti SC Light" charset="0"/>
          <a:cs typeface="Heiti SC Light" charset="0"/>
          <a:sym typeface="Gill Sans" charset="0"/>
        </a:defRPr>
      </a:lvl3pPr>
      <a:lvl4pPr algn="ctr" rtl="0" eaLnBrk="0" fontAlgn="base" hangingPunct="0">
        <a:spcBef>
          <a:spcPct val="0"/>
        </a:spcBef>
        <a:spcAft>
          <a:spcPct val="0"/>
        </a:spcAft>
        <a:defRPr sz="7000">
          <a:solidFill>
            <a:schemeClr val="tx1"/>
          </a:solidFill>
          <a:latin typeface="Gill Sans" charset="0"/>
          <a:ea typeface="Heiti SC Light" charset="0"/>
          <a:cs typeface="Heiti SC Light" charset="0"/>
          <a:sym typeface="Gill Sans" charset="0"/>
        </a:defRPr>
      </a:lvl4pPr>
      <a:lvl5pPr algn="ctr" rtl="0" eaLnBrk="0" fontAlgn="base" hangingPunct="0">
        <a:spcBef>
          <a:spcPct val="0"/>
        </a:spcBef>
        <a:spcAft>
          <a:spcPct val="0"/>
        </a:spcAft>
        <a:defRPr sz="7000">
          <a:solidFill>
            <a:schemeClr val="tx1"/>
          </a:solidFill>
          <a:latin typeface="Gill Sans" charset="0"/>
          <a:ea typeface="Heiti SC Light" charset="0"/>
          <a:cs typeface="Heiti SC Light" charset="0"/>
          <a:sym typeface="Gill Sans" charset="0"/>
        </a:defRPr>
      </a:lvl5pPr>
      <a:lvl6pPr marL="457200" algn="ctr" rtl="0" fontAlgn="base">
        <a:spcBef>
          <a:spcPct val="0"/>
        </a:spcBef>
        <a:spcAft>
          <a:spcPct val="0"/>
        </a:spcAft>
        <a:defRPr sz="7000">
          <a:solidFill>
            <a:schemeClr val="tx1"/>
          </a:solidFill>
          <a:latin typeface="Gill Sans" charset="0"/>
          <a:ea typeface="Heiti SC Light" charset="0"/>
          <a:cs typeface="Heiti SC Light" charset="0"/>
          <a:sym typeface="Gill Sans" charset="0"/>
        </a:defRPr>
      </a:lvl6pPr>
      <a:lvl7pPr marL="914400" algn="ctr" rtl="0" fontAlgn="base">
        <a:spcBef>
          <a:spcPct val="0"/>
        </a:spcBef>
        <a:spcAft>
          <a:spcPct val="0"/>
        </a:spcAft>
        <a:defRPr sz="7000">
          <a:solidFill>
            <a:schemeClr val="tx1"/>
          </a:solidFill>
          <a:latin typeface="Gill Sans" charset="0"/>
          <a:ea typeface="Heiti SC Light" charset="0"/>
          <a:cs typeface="Heiti SC Light" charset="0"/>
          <a:sym typeface="Gill Sans" charset="0"/>
        </a:defRPr>
      </a:lvl7pPr>
      <a:lvl8pPr marL="1371600" algn="ctr" rtl="0" fontAlgn="base">
        <a:spcBef>
          <a:spcPct val="0"/>
        </a:spcBef>
        <a:spcAft>
          <a:spcPct val="0"/>
        </a:spcAft>
        <a:defRPr sz="7000">
          <a:solidFill>
            <a:schemeClr val="tx1"/>
          </a:solidFill>
          <a:latin typeface="Gill Sans" charset="0"/>
          <a:ea typeface="Heiti SC Light" charset="0"/>
          <a:cs typeface="Heiti SC Light" charset="0"/>
          <a:sym typeface="Gill Sans" charset="0"/>
        </a:defRPr>
      </a:lvl8pPr>
      <a:lvl9pPr marL="1828800" algn="ctr" rtl="0" fontAlgn="base">
        <a:spcBef>
          <a:spcPct val="0"/>
        </a:spcBef>
        <a:spcAft>
          <a:spcPct val="0"/>
        </a:spcAft>
        <a:defRPr sz="7000">
          <a:solidFill>
            <a:schemeClr val="tx1"/>
          </a:solidFill>
          <a:latin typeface="Gill Sans" charset="0"/>
          <a:ea typeface="Heiti SC Light" charset="0"/>
          <a:cs typeface="Heiti SC Light" charset="0"/>
          <a:sym typeface="Gill Sans" charset="0"/>
        </a:defRPr>
      </a:lvl9pPr>
    </p:titleStyle>
    <p:bodyStyle>
      <a:lvl1pPr marL="342900" indent="-342900" algn="ctr" rtl="0" eaLnBrk="0" fontAlgn="base" hangingPunct="0">
        <a:spcBef>
          <a:spcPct val="0"/>
        </a:spcBef>
        <a:spcAft>
          <a:spcPct val="0"/>
        </a:spcAft>
        <a:defRPr sz="34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4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4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4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1"/>
          <p:cNvSpPr>
            <a:spLocks noGrp="1" noChangeArrowheads="1"/>
          </p:cNvSpPr>
          <p:nvPr>
            <p:ph type="title"/>
          </p:nvPr>
        </p:nvSpPr>
        <p:spPr bwMode="auto">
          <a:xfrm>
            <a:off x="1270000" y="254000"/>
            <a:ext cx="104648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5pPr>
      <a:lvl6pPr marL="4572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6pPr>
      <a:lvl7pPr marL="9144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7pPr>
      <a:lvl8pPr marL="13716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8pPr>
      <a:lvl9pPr marL="18288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9pPr>
    </p:titleStyle>
    <p:bodyStyle>
      <a:lvl1pPr marL="889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333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78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222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67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1242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81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4038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95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4" name="Rectangle 1"/>
          <p:cNvSpPr>
            <a:spLocks noGrp="1" noChangeArrowheads="1"/>
          </p:cNvSpPr>
          <p:nvPr>
            <p:ph type="body" idx="1"/>
          </p:nvPr>
        </p:nvSpPr>
        <p:spPr bwMode="auto">
          <a:xfrm>
            <a:off x="1270000" y="1270000"/>
            <a:ext cx="10464800" cy="721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5pPr>
      <a:lvl6pPr marL="4572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6pPr>
      <a:lvl7pPr marL="9144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7pPr>
      <a:lvl8pPr marL="13716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8pPr>
      <a:lvl9pPr marL="18288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9pPr>
    </p:titleStyle>
    <p:bodyStyle>
      <a:lvl1pPr marL="8382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1pPr>
      <a:lvl2pPr marL="12827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272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3pPr>
      <a:lvl4pPr marL="21717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162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5pPr>
      <a:lvl6pPr marL="30734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306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7pPr>
      <a:lvl8pPr marL="39878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450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1"/>
          <p:cNvSpPr>
            <a:spLocks noGrp="1" noChangeArrowheads="1"/>
          </p:cNvSpPr>
          <p:nvPr>
            <p:ph type="title"/>
          </p:nvPr>
        </p:nvSpPr>
        <p:spPr bwMode="auto">
          <a:xfrm>
            <a:off x="1270000" y="2971800"/>
            <a:ext cx="104648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5pPr>
      <a:lvl6pPr marL="4572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6pPr>
      <a:lvl7pPr marL="9144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7pPr>
      <a:lvl8pPr marL="13716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8pPr>
      <a:lvl9pPr marL="18288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02" name="Rectangle 1"/>
          <p:cNvSpPr>
            <a:spLocks noGrp="1" noChangeArrowheads="1"/>
          </p:cNvSpPr>
          <p:nvPr>
            <p:ph type="title"/>
          </p:nvPr>
        </p:nvSpPr>
        <p:spPr bwMode="auto">
          <a:xfrm>
            <a:off x="1270000" y="7366000"/>
            <a:ext cx="10464800"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848" r:id="rId1"/>
    <p:sldLayoutId id="2147483849" r:id="rId2"/>
    <p:sldLayoutId id="2147483850" r:id="rId3"/>
    <p:sldLayoutId id="2147483851" r:id="rId4"/>
    <p:sldLayoutId id="2147483852" r:id="rId5"/>
    <p:sldLayoutId id="2147483853" r:id="rId6"/>
    <p:sldLayoutId id="2147483854" r:id="rId7"/>
    <p:sldLayoutId id="2147483855" r:id="rId8"/>
    <p:sldLayoutId id="2147483856" r:id="rId9"/>
    <p:sldLayoutId id="2147483857" r:id="rId10"/>
    <p:sldLayoutId id="2147483858"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5pPr>
      <a:lvl6pPr marL="4572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6pPr>
      <a:lvl7pPr marL="9144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7pPr>
      <a:lvl8pPr marL="13716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8pPr>
      <a:lvl9pPr marL="18288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6" name="Rectangle 1"/>
          <p:cNvSpPr>
            <a:spLocks noGrp="1" noChangeArrowheads="1"/>
          </p:cNvSpPr>
          <p:nvPr>
            <p:ph type="body" idx="1"/>
          </p:nvPr>
        </p:nvSpPr>
        <p:spPr bwMode="auto">
          <a:xfrm>
            <a:off x="635000" y="4787900"/>
            <a:ext cx="5867400" cy="330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
        <p:nvSpPr>
          <p:cNvPr id="52227" name="Rectangle 2"/>
          <p:cNvSpPr>
            <a:spLocks noGrp="1" noChangeArrowheads="1"/>
          </p:cNvSpPr>
          <p:nvPr>
            <p:ph type="title"/>
          </p:nvPr>
        </p:nvSpPr>
        <p:spPr bwMode="auto">
          <a:xfrm>
            <a:off x="635000" y="1409700"/>
            <a:ext cx="5867400" cy="330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Lst>
  <p:transition/>
  <p:txStyles>
    <p:titleStyle>
      <a:lvl1pPr algn="ctr" rtl="0" eaLnBrk="0" fontAlgn="base" hangingPunct="0">
        <a:spcBef>
          <a:spcPct val="0"/>
        </a:spcBef>
        <a:spcAft>
          <a:spcPct val="0"/>
        </a:spcAft>
        <a:defRPr sz="7000">
          <a:solidFill>
            <a:schemeClr val="tx1"/>
          </a:solidFill>
          <a:latin typeface="+mj-lt"/>
          <a:ea typeface="+mj-ea"/>
          <a:cs typeface="+mj-cs"/>
          <a:sym typeface="Gill Sans" charset="0"/>
        </a:defRPr>
      </a:lvl1pPr>
      <a:lvl2pPr algn="ctr" rtl="0" eaLnBrk="0" fontAlgn="base" hangingPunct="0">
        <a:spcBef>
          <a:spcPct val="0"/>
        </a:spcBef>
        <a:spcAft>
          <a:spcPct val="0"/>
        </a:spcAft>
        <a:defRPr sz="7000">
          <a:solidFill>
            <a:schemeClr val="tx1"/>
          </a:solidFill>
          <a:latin typeface="Gill Sans" charset="0"/>
          <a:ea typeface="Heiti SC Light" charset="0"/>
          <a:cs typeface="Heiti SC Light" charset="0"/>
          <a:sym typeface="Gill Sans" charset="0"/>
        </a:defRPr>
      </a:lvl2pPr>
      <a:lvl3pPr algn="ctr" rtl="0" eaLnBrk="0" fontAlgn="base" hangingPunct="0">
        <a:spcBef>
          <a:spcPct val="0"/>
        </a:spcBef>
        <a:spcAft>
          <a:spcPct val="0"/>
        </a:spcAft>
        <a:defRPr sz="7000">
          <a:solidFill>
            <a:schemeClr val="tx1"/>
          </a:solidFill>
          <a:latin typeface="Gill Sans" charset="0"/>
          <a:ea typeface="Heiti SC Light" charset="0"/>
          <a:cs typeface="Heiti SC Light" charset="0"/>
          <a:sym typeface="Gill Sans" charset="0"/>
        </a:defRPr>
      </a:lvl3pPr>
      <a:lvl4pPr algn="ctr" rtl="0" eaLnBrk="0" fontAlgn="base" hangingPunct="0">
        <a:spcBef>
          <a:spcPct val="0"/>
        </a:spcBef>
        <a:spcAft>
          <a:spcPct val="0"/>
        </a:spcAft>
        <a:defRPr sz="7000">
          <a:solidFill>
            <a:schemeClr val="tx1"/>
          </a:solidFill>
          <a:latin typeface="Gill Sans" charset="0"/>
          <a:ea typeface="Heiti SC Light" charset="0"/>
          <a:cs typeface="Heiti SC Light" charset="0"/>
          <a:sym typeface="Gill Sans" charset="0"/>
        </a:defRPr>
      </a:lvl4pPr>
      <a:lvl5pPr algn="ctr" rtl="0" eaLnBrk="0" fontAlgn="base" hangingPunct="0">
        <a:spcBef>
          <a:spcPct val="0"/>
        </a:spcBef>
        <a:spcAft>
          <a:spcPct val="0"/>
        </a:spcAft>
        <a:defRPr sz="7000">
          <a:solidFill>
            <a:schemeClr val="tx1"/>
          </a:solidFill>
          <a:latin typeface="Gill Sans" charset="0"/>
          <a:ea typeface="Heiti SC Light" charset="0"/>
          <a:cs typeface="Heiti SC Light" charset="0"/>
          <a:sym typeface="Gill Sans" charset="0"/>
        </a:defRPr>
      </a:lvl5pPr>
      <a:lvl6pPr marL="457200" algn="ctr" rtl="0" fontAlgn="base">
        <a:spcBef>
          <a:spcPct val="0"/>
        </a:spcBef>
        <a:spcAft>
          <a:spcPct val="0"/>
        </a:spcAft>
        <a:defRPr sz="7000">
          <a:solidFill>
            <a:schemeClr val="tx1"/>
          </a:solidFill>
          <a:latin typeface="Gill Sans" charset="0"/>
          <a:ea typeface="Heiti SC Light" charset="0"/>
          <a:cs typeface="Heiti SC Light" charset="0"/>
          <a:sym typeface="Gill Sans" charset="0"/>
        </a:defRPr>
      </a:lvl6pPr>
      <a:lvl7pPr marL="914400" algn="ctr" rtl="0" fontAlgn="base">
        <a:spcBef>
          <a:spcPct val="0"/>
        </a:spcBef>
        <a:spcAft>
          <a:spcPct val="0"/>
        </a:spcAft>
        <a:defRPr sz="7000">
          <a:solidFill>
            <a:schemeClr val="tx1"/>
          </a:solidFill>
          <a:latin typeface="Gill Sans" charset="0"/>
          <a:ea typeface="Heiti SC Light" charset="0"/>
          <a:cs typeface="Heiti SC Light" charset="0"/>
          <a:sym typeface="Gill Sans" charset="0"/>
        </a:defRPr>
      </a:lvl7pPr>
      <a:lvl8pPr marL="1371600" algn="ctr" rtl="0" fontAlgn="base">
        <a:spcBef>
          <a:spcPct val="0"/>
        </a:spcBef>
        <a:spcAft>
          <a:spcPct val="0"/>
        </a:spcAft>
        <a:defRPr sz="7000">
          <a:solidFill>
            <a:schemeClr val="tx1"/>
          </a:solidFill>
          <a:latin typeface="Gill Sans" charset="0"/>
          <a:ea typeface="Heiti SC Light" charset="0"/>
          <a:cs typeface="Heiti SC Light" charset="0"/>
          <a:sym typeface="Gill Sans" charset="0"/>
        </a:defRPr>
      </a:lvl8pPr>
      <a:lvl9pPr marL="1828800" algn="ctr" rtl="0" fontAlgn="base">
        <a:spcBef>
          <a:spcPct val="0"/>
        </a:spcBef>
        <a:spcAft>
          <a:spcPct val="0"/>
        </a:spcAft>
        <a:defRPr sz="7000">
          <a:solidFill>
            <a:schemeClr val="tx1"/>
          </a:solidFill>
          <a:latin typeface="Gill Sans" charset="0"/>
          <a:ea typeface="Heiti SC Light" charset="0"/>
          <a:cs typeface="Heiti SC Light" charset="0"/>
          <a:sym typeface="Gill Sans" charset="0"/>
        </a:defRPr>
      </a:lvl9pPr>
    </p:titleStyle>
    <p:bodyStyle>
      <a:lvl1pPr marL="342900" indent="-342900" algn="ctr" rtl="0" eaLnBrk="0" fontAlgn="base" hangingPunct="0">
        <a:spcBef>
          <a:spcPct val="0"/>
        </a:spcBef>
        <a:spcAft>
          <a:spcPct val="0"/>
        </a:spcAft>
        <a:defRPr sz="34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4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4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4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Rectangle 1"/>
          <p:cNvSpPr>
            <a:spLocks noGrp="1" noChangeArrowheads="1"/>
          </p:cNvSpPr>
          <p:nvPr>
            <p:ph type="title"/>
          </p:nvPr>
        </p:nvSpPr>
        <p:spPr bwMode="auto">
          <a:xfrm>
            <a:off x="1270000" y="254000"/>
            <a:ext cx="104648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53251" name="Rectangle 2"/>
          <p:cNvSpPr>
            <a:spLocks noGrp="1" noChangeArrowheads="1"/>
          </p:cNvSpPr>
          <p:nvPr>
            <p:ph type="body" idx="1"/>
          </p:nvPr>
        </p:nvSpPr>
        <p:spPr bwMode="auto">
          <a:xfrm>
            <a:off x="1270000" y="2768600"/>
            <a:ext cx="104648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5pPr>
      <a:lvl6pPr marL="4572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6pPr>
      <a:lvl7pPr marL="9144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7pPr>
      <a:lvl8pPr marL="13716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8pPr>
      <a:lvl9pPr marL="18288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9pPr>
    </p:titleStyle>
    <p:bodyStyle>
      <a:lvl1pPr marL="838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2827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27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1717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16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073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30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3987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450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bwMode="auto">
          <a:xfrm>
            <a:off x="1270000" y="444500"/>
            <a:ext cx="10464800" cy="433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Calibri" charset="0"/>
              </a:rPr>
              <a:t>Click to edit Master title style</a:t>
            </a:r>
          </a:p>
        </p:txBody>
      </p:sp>
      <p:sp>
        <p:nvSpPr>
          <p:cNvPr id="2051" name="Rectangle 2"/>
          <p:cNvSpPr>
            <a:spLocks noGrp="1" noChangeArrowheads="1"/>
          </p:cNvSpPr>
          <p:nvPr>
            <p:ph type="body" idx="1"/>
          </p:nvPr>
        </p:nvSpPr>
        <p:spPr bwMode="auto">
          <a:xfrm>
            <a:off x="1270000" y="1993900"/>
            <a:ext cx="10464800" cy="775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transition/>
  <p:txStyles>
    <p:titleStyle>
      <a:lvl1pPr algn="ctr" rtl="0" eaLnBrk="0" fontAlgn="base" hangingPunct="0">
        <a:spcBef>
          <a:spcPct val="0"/>
        </a:spcBef>
        <a:spcAft>
          <a:spcPct val="0"/>
        </a:spcAft>
        <a:defRPr sz="7200">
          <a:solidFill>
            <a:schemeClr val="tx1"/>
          </a:solidFill>
          <a:latin typeface="+mj-lt"/>
          <a:ea typeface="+mj-ea"/>
          <a:cs typeface="+mj-cs"/>
          <a:sym typeface="Calibri" charset="0"/>
        </a:defRPr>
      </a:lvl1pPr>
      <a:lvl2pPr algn="ctr" rtl="0" eaLnBrk="0" fontAlgn="base" hangingPunct="0">
        <a:spcBef>
          <a:spcPct val="0"/>
        </a:spcBef>
        <a:spcAft>
          <a:spcPct val="0"/>
        </a:spcAft>
        <a:defRPr sz="72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72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72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72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72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72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72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7200">
          <a:solidFill>
            <a:schemeClr val="tx1"/>
          </a:solidFill>
          <a:latin typeface="Calibri" charset="0"/>
          <a:ea typeface="Heiti SC Light" charset="0"/>
          <a:cs typeface="Heiti SC Light" charset="0"/>
          <a:sym typeface="Calibri" charset="0"/>
        </a:defRPr>
      </a:lvl9pPr>
    </p:titleStyle>
    <p:bodyStyle>
      <a:lvl1pPr marL="342900" indent="-342900" algn="l" rtl="0" eaLnBrk="0" fontAlgn="base" hangingPunct="0">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1pPr>
      <a:lvl2pPr marL="692150" indent="-285750" algn="l" rtl="0" eaLnBrk="0" fontAlgn="base" hangingPunct="0">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2pPr>
      <a:lvl3pPr marL="1092200" indent="-228600" algn="l" rtl="0" eaLnBrk="0" fontAlgn="base" hangingPunct="0">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3pPr>
      <a:lvl4pPr marL="1549400" indent="-228600" algn="l" rtl="0" eaLnBrk="0" fontAlgn="base" hangingPunct="0">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4pPr>
      <a:lvl5pPr marL="2006600" indent="-228600" algn="l" rtl="0" eaLnBrk="0" fontAlgn="base" hangingPunct="0">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5pPr>
      <a:lvl6pPr marL="2463800" indent="-228600" algn="l" rtl="0" fontAlgn="base">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6pPr>
      <a:lvl7pPr marL="2921000" indent="-228600" algn="l" rtl="0" fontAlgn="base">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7pPr>
      <a:lvl8pPr marL="3378200" indent="-228600" algn="l" rtl="0" fontAlgn="base">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8pPr>
      <a:lvl9pPr marL="3835400" indent="-228600" algn="l" rtl="0" fontAlgn="base">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1"/>
          <p:cNvSpPr>
            <a:spLocks noGrp="1" noChangeArrowheads="1"/>
          </p:cNvSpPr>
          <p:nvPr>
            <p:ph type="body" idx="1"/>
          </p:nvPr>
        </p:nvSpPr>
        <p:spPr bwMode="auto">
          <a:xfrm>
            <a:off x="1270000" y="5029200"/>
            <a:ext cx="1046480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
        <p:nvSpPr>
          <p:cNvPr id="54275" name="Rectangle 2"/>
          <p:cNvSpPr>
            <a:spLocks noGrp="1" noChangeArrowheads="1"/>
          </p:cNvSpPr>
          <p:nvPr>
            <p:ph type="title"/>
          </p:nvPr>
        </p:nvSpPr>
        <p:spPr bwMode="auto">
          <a:xfrm>
            <a:off x="1270000" y="1638300"/>
            <a:ext cx="10464800" cy="330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881" r:id="rId1"/>
    <p:sldLayoutId id="2147483882" r:id="rId2"/>
    <p:sldLayoutId id="2147483883" r:id="rId3"/>
    <p:sldLayoutId id="2147483884" r:id="rId4"/>
    <p:sldLayoutId id="2147483885" r:id="rId5"/>
    <p:sldLayoutId id="2147483886" r:id="rId6"/>
    <p:sldLayoutId id="2147483887" r:id="rId7"/>
    <p:sldLayoutId id="2147483888" r:id="rId8"/>
    <p:sldLayoutId id="2147483889" r:id="rId9"/>
    <p:sldLayoutId id="2147483890" r:id="rId10"/>
    <p:sldLayoutId id="2147483891"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5pPr>
      <a:lvl6pPr marL="4572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6pPr>
      <a:lvl7pPr marL="9144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7pPr>
      <a:lvl8pPr marL="13716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8pPr>
      <a:lvl9pPr marL="18288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298" name="Rectangle 1"/>
          <p:cNvSpPr>
            <a:spLocks noGrp="1" noChangeArrowheads="1"/>
          </p:cNvSpPr>
          <p:nvPr>
            <p:ph type="title"/>
          </p:nvPr>
        </p:nvSpPr>
        <p:spPr bwMode="auto">
          <a:xfrm>
            <a:off x="1270000" y="7366000"/>
            <a:ext cx="10464800"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5pPr>
      <a:lvl6pPr marL="4572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6pPr>
      <a:lvl7pPr marL="9144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7pPr>
      <a:lvl8pPr marL="13716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8pPr>
      <a:lvl9pPr marL="18288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transition/>
  <p:txStyles>
    <p:titleStyle>
      <a:lvl1pPr algn="ctr" rtl="0" eaLnBrk="0" fontAlgn="base" hangingPunct="0">
        <a:spcBef>
          <a:spcPct val="0"/>
        </a:spcBef>
        <a:spcAft>
          <a:spcPct val="0"/>
        </a:spcAft>
        <a:defRPr sz="5800">
          <a:solidFill>
            <a:schemeClr val="tx1"/>
          </a:solidFill>
          <a:latin typeface="+mj-lt"/>
          <a:ea typeface="+mj-ea"/>
          <a:cs typeface="+mj-cs"/>
          <a:sym typeface="Calibri" charset="0"/>
        </a:defRPr>
      </a:lvl1pPr>
      <a:lvl2pPr algn="ctr" rtl="0" eaLnBrk="0" fontAlgn="base" hangingPunct="0">
        <a:spcBef>
          <a:spcPct val="0"/>
        </a:spcBef>
        <a:spcAft>
          <a:spcPct val="0"/>
        </a:spcAft>
        <a:defRPr sz="58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58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58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58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58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58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58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5800">
          <a:solidFill>
            <a:schemeClr val="tx1"/>
          </a:solidFill>
          <a:latin typeface="Calibri" charset="0"/>
          <a:ea typeface="Heiti SC Light" charset="0"/>
          <a:cs typeface="Heiti SC Light" charset="0"/>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200">
          <a:solidFill>
            <a:schemeClr val="tx1"/>
          </a:solidFill>
          <a:latin typeface="+mn-lt"/>
          <a:ea typeface="+mn-ea"/>
          <a:cs typeface="+mn-cs"/>
          <a:sym typeface="Calibri" charset="0"/>
        </a:defRPr>
      </a:lvl1pPr>
      <a:lvl2pPr marL="742950" indent="-285750" algn="l" rtl="0" eaLnBrk="0" fontAlgn="base" hangingPunct="0">
        <a:spcBef>
          <a:spcPts val="1000"/>
        </a:spcBef>
        <a:spcAft>
          <a:spcPct val="0"/>
        </a:spcAft>
        <a:buClr>
          <a:srgbClr val="000000"/>
        </a:buClr>
        <a:buSzPct val="100000"/>
        <a:buFont typeface="Arial" charset="0"/>
        <a:buChar char="–"/>
        <a:defRPr sz="3600">
          <a:solidFill>
            <a:schemeClr val="tx1"/>
          </a:solidFill>
          <a:latin typeface="+mn-lt"/>
          <a:ea typeface="+mn-ea"/>
          <a:cs typeface="+mn-cs"/>
          <a:sym typeface="Calibri" charset="0"/>
        </a:defRPr>
      </a:lvl2pPr>
      <a:lvl3pPr marL="1143000" indent="-228600" algn="l" rtl="0" eaLnBrk="0" fontAlgn="base" hangingPunct="0">
        <a:spcBef>
          <a:spcPts val="800"/>
        </a:spcBef>
        <a:spcAft>
          <a:spcPct val="0"/>
        </a:spcAft>
        <a:buClr>
          <a:srgbClr val="000000"/>
        </a:buClr>
        <a:buSzPct val="100000"/>
        <a:buFont typeface="Arial" charset="0"/>
        <a:buChar char="•"/>
        <a:defRPr sz="3000">
          <a:solidFill>
            <a:schemeClr val="tx1"/>
          </a:solidFill>
          <a:latin typeface="+mn-lt"/>
          <a:ea typeface="+mn-ea"/>
          <a:cs typeface="+mn-cs"/>
          <a:sym typeface="Calibri" charset="0"/>
        </a:defRPr>
      </a:lvl3pPr>
      <a:lvl4pPr marL="1600200" indent="-228600" algn="l" rtl="0" eaLnBrk="0" fontAlgn="base" hangingPunct="0">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4pPr>
      <a:lvl5pPr marL="2057400" indent="-228600" algn="l" rtl="0" eaLnBrk="0" fontAlgn="base" hangingPunct="0">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5pPr>
      <a:lvl6pPr marL="25146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6pPr>
      <a:lvl7pPr marL="29718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7pPr>
      <a:lvl8pPr marL="34290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8pPr>
      <a:lvl9pPr marL="38862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1"/>
          <p:cNvSpPr>
            <a:spLocks noGrp="1" noChangeArrowheads="1"/>
          </p:cNvSpPr>
          <p:nvPr>
            <p:ph type="title"/>
          </p:nvPr>
        </p:nvSpPr>
        <p:spPr bwMode="auto">
          <a:xfrm>
            <a:off x="647700" y="390525"/>
            <a:ext cx="117094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4099" name="Rectangle 2"/>
          <p:cNvSpPr>
            <a:spLocks noGrp="1" noChangeArrowheads="1"/>
          </p:cNvSpPr>
          <p:nvPr>
            <p:ph type="body" idx="1"/>
          </p:nvPr>
        </p:nvSpPr>
        <p:spPr bwMode="auto">
          <a:xfrm>
            <a:off x="647700" y="2273300"/>
            <a:ext cx="11709400" cy="643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7171" name="Text Box 3"/>
          <p:cNvSpPr txBox="1">
            <a:spLocks noGrp="1" noChangeArrowheads="1"/>
          </p:cNvSpPr>
          <p:nvPr>
            <p:ph type="sldNum" sz="quarter" idx="4"/>
          </p:nvPr>
        </p:nvSpPr>
        <p:spPr bwMode="auto">
          <a:xfrm>
            <a:off x="12084050" y="9267825"/>
            <a:ext cx="269875" cy="2921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r" eaLnBrk="1" hangingPunct="1">
              <a:defRPr sz="1400" smtClean="0">
                <a:solidFill>
                  <a:srgbClr val="878787"/>
                </a:solidFill>
                <a:latin typeface="Calibri" charset="0"/>
                <a:ea typeface="ＭＳ Ｐゴシック" charset="-128"/>
                <a:sym typeface="Calibri" charset="0"/>
              </a:defRPr>
            </a:lvl1pPr>
          </a:lstStyle>
          <a:p>
            <a:pPr>
              <a:defRPr/>
            </a:pPr>
            <a:fld id="{97A198B6-4796-E440-93A4-6BBEFB181C6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ransition/>
  <p:hf hdr="0" ftr="0" dt="0"/>
  <p:txStyles>
    <p:titleStyle>
      <a:lvl1pPr algn="ctr" rtl="0" eaLnBrk="0" fontAlgn="base" hangingPunct="0">
        <a:spcBef>
          <a:spcPct val="0"/>
        </a:spcBef>
        <a:spcAft>
          <a:spcPct val="0"/>
        </a:spcAft>
        <a:defRPr sz="5800">
          <a:solidFill>
            <a:schemeClr val="tx1"/>
          </a:solidFill>
          <a:latin typeface="+mj-lt"/>
          <a:ea typeface="+mj-ea"/>
          <a:cs typeface="+mj-cs"/>
          <a:sym typeface="Calibri" charset="0"/>
        </a:defRPr>
      </a:lvl1pPr>
      <a:lvl2pPr algn="ctr" rtl="0" eaLnBrk="0" fontAlgn="base" hangingPunct="0">
        <a:spcBef>
          <a:spcPct val="0"/>
        </a:spcBef>
        <a:spcAft>
          <a:spcPct val="0"/>
        </a:spcAft>
        <a:defRPr sz="58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58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58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58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58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58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58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5800">
          <a:solidFill>
            <a:schemeClr val="tx1"/>
          </a:solidFill>
          <a:latin typeface="Calibri" charset="0"/>
          <a:ea typeface="Heiti SC Light" charset="0"/>
          <a:cs typeface="Heiti SC Light" charset="0"/>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200">
          <a:solidFill>
            <a:schemeClr val="tx1"/>
          </a:solidFill>
          <a:latin typeface="+mn-lt"/>
          <a:ea typeface="+mn-ea"/>
          <a:cs typeface="+mn-cs"/>
          <a:sym typeface="Calibri" charset="0"/>
        </a:defRPr>
      </a:lvl1pPr>
      <a:lvl2pPr marL="704850" indent="-285750" algn="l" rtl="0" eaLnBrk="0" fontAlgn="base" hangingPunct="0">
        <a:spcBef>
          <a:spcPts val="1000"/>
        </a:spcBef>
        <a:spcAft>
          <a:spcPct val="0"/>
        </a:spcAft>
        <a:buClr>
          <a:srgbClr val="000000"/>
        </a:buClr>
        <a:buSzPct val="100000"/>
        <a:buFont typeface="Arial" charset="0"/>
        <a:buChar char="–"/>
        <a:defRPr sz="3600">
          <a:solidFill>
            <a:schemeClr val="tx1"/>
          </a:solidFill>
          <a:latin typeface="+mn-lt"/>
          <a:ea typeface="+mn-ea"/>
          <a:cs typeface="+mn-cs"/>
          <a:sym typeface="Calibri" charset="0"/>
        </a:defRPr>
      </a:lvl2pPr>
      <a:lvl3pPr marL="1104900" indent="-228600" algn="l" rtl="0" eaLnBrk="0" fontAlgn="base" hangingPunct="0">
        <a:spcBef>
          <a:spcPts val="800"/>
        </a:spcBef>
        <a:spcAft>
          <a:spcPct val="0"/>
        </a:spcAft>
        <a:buClr>
          <a:srgbClr val="000000"/>
        </a:buClr>
        <a:buSzPct val="100000"/>
        <a:buFont typeface="Arial" charset="0"/>
        <a:buChar char="•"/>
        <a:defRPr sz="3000">
          <a:solidFill>
            <a:schemeClr val="tx1"/>
          </a:solidFill>
          <a:latin typeface="+mn-lt"/>
          <a:ea typeface="+mn-ea"/>
          <a:cs typeface="+mn-cs"/>
          <a:sym typeface="Calibri" charset="0"/>
        </a:defRPr>
      </a:lvl3pPr>
      <a:lvl4pPr marL="1562100" indent="-228600" algn="l" rtl="0" eaLnBrk="0" fontAlgn="base" hangingPunct="0">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4pPr>
      <a:lvl5pPr marL="2019300" indent="-228600" algn="l" rtl="0" eaLnBrk="0" fontAlgn="base" hangingPunct="0">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5pPr>
      <a:lvl6pPr marL="24765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6pPr>
      <a:lvl7pPr marL="29337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7pPr>
      <a:lvl8pPr marL="33909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8pPr>
      <a:lvl9pPr marL="38481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1"/>
          <p:cNvSpPr>
            <a:spLocks noGrp="1" noChangeArrowheads="1"/>
          </p:cNvSpPr>
          <p:nvPr>
            <p:ph type="title"/>
          </p:nvPr>
        </p:nvSpPr>
        <p:spPr bwMode="auto">
          <a:xfrm>
            <a:off x="1270000" y="254000"/>
            <a:ext cx="104648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16387" name="Rectangle 2"/>
          <p:cNvSpPr>
            <a:spLocks noGrp="1" noChangeArrowheads="1"/>
          </p:cNvSpPr>
          <p:nvPr>
            <p:ph type="body" idx="1"/>
          </p:nvPr>
        </p:nvSpPr>
        <p:spPr bwMode="auto">
          <a:xfrm>
            <a:off x="1270000" y="2768600"/>
            <a:ext cx="104648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Calibri" charset="0"/>
        </a:defRPr>
      </a:lvl1pPr>
      <a:lvl2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84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8400">
          <a:solidFill>
            <a:schemeClr val="tx1"/>
          </a:solidFill>
          <a:latin typeface="Calibri" charset="0"/>
          <a:ea typeface="Heiti SC Light" charset="0"/>
          <a:cs typeface="Heiti SC Light" charset="0"/>
          <a:sym typeface="Calibri" charset="0"/>
        </a:defRPr>
      </a:lvl9pPr>
    </p:titleStyle>
    <p:bodyStyle>
      <a:lvl1pPr marL="266700" indent="-2667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1pPr>
      <a:lvl2pPr marL="266700" indent="1905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2pPr>
      <a:lvl3pPr marL="266700" indent="6477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3pPr>
      <a:lvl4pPr marL="266700" indent="11049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4pPr>
      <a:lvl5pPr marL="266700" indent="1562100" algn="l" rtl="0" eaLnBrk="0" fontAlgn="base" hangingPunct="0">
        <a:spcBef>
          <a:spcPts val="2400"/>
        </a:spcBef>
        <a:spcAft>
          <a:spcPct val="0"/>
        </a:spcAft>
        <a:buSzPct val="100000"/>
        <a:buFont typeface="Calibri" charset="0"/>
        <a:buChar char="•"/>
        <a:defRPr sz="4200">
          <a:solidFill>
            <a:schemeClr val="tx1"/>
          </a:solidFill>
          <a:latin typeface="+mn-lt"/>
          <a:ea typeface="+mn-ea"/>
          <a:cs typeface="+mn-cs"/>
          <a:sym typeface="Calibri" charset="0"/>
        </a:defRPr>
      </a:lvl5pPr>
      <a:lvl6pPr marL="7239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6pPr>
      <a:lvl7pPr marL="11811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7pPr>
      <a:lvl8pPr marL="16383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8pPr>
      <a:lvl9pPr marL="2095500" algn="l" rtl="0" fontAlgn="base">
        <a:spcBef>
          <a:spcPts val="2400"/>
        </a:spcBef>
        <a:spcAft>
          <a:spcPct val="0"/>
        </a:spcAft>
        <a:buSzPct val="100000"/>
        <a:buFont typeface="Calibri" charset="0"/>
        <a:buChar char="•"/>
        <a:defRPr sz="42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1"/>
          <p:cNvSpPr>
            <a:spLocks noGrp="1" noChangeArrowheads="1"/>
          </p:cNvSpPr>
          <p:nvPr>
            <p:ph type="title"/>
          </p:nvPr>
        </p:nvSpPr>
        <p:spPr bwMode="auto">
          <a:xfrm>
            <a:off x="647700" y="133350"/>
            <a:ext cx="11709400" cy="213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17411" name="Rectangle 2"/>
          <p:cNvSpPr>
            <a:spLocks noGrp="1" noChangeArrowheads="1"/>
          </p:cNvSpPr>
          <p:nvPr>
            <p:ph type="body" idx="1"/>
          </p:nvPr>
        </p:nvSpPr>
        <p:spPr bwMode="auto">
          <a:xfrm>
            <a:off x="647700" y="2273300"/>
            <a:ext cx="11709400" cy="748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9219" name="Text Box 3"/>
          <p:cNvSpPr txBox="1">
            <a:spLocks noGrp="1" noChangeArrowheads="1"/>
          </p:cNvSpPr>
          <p:nvPr>
            <p:ph type="sldNum" sz="quarter" idx="4"/>
          </p:nvPr>
        </p:nvSpPr>
        <p:spPr bwMode="auto">
          <a:xfrm>
            <a:off x="12058650" y="9236075"/>
            <a:ext cx="293688" cy="3175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400" smtClean="0">
                <a:solidFill>
                  <a:srgbClr val="878787"/>
                </a:solidFill>
                <a:latin typeface="Calibri" charset="0"/>
                <a:ea typeface="ＭＳ Ｐゴシック" charset="-128"/>
                <a:sym typeface="Calibri" charset="0"/>
              </a:defRPr>
            </a:lvl1pPr>
          </a:lstStyle>
          <a:p>
            <a:pPr>
              <a:defRPr/>
            </a:pPr>
            <a:fld id="{58523894-41A2-E942-9463-0BF2B1677C0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ransition/>
  <p:hf hdr="0" ftr="0" dt="0"/>
  <p:txStyles>
    <p:titleStyle>
      <a:lvl1pPr algn="ctr" rtl="0" eaLnBrk="0" fontAlgn="base" hangingPunct="0">
        <a:spcBef>
          <a:spcPct val="0"/>
        </a:spcBef>
        <a:spcAft>
          <a:spcPct val="0"/>
        </a:spcAft>
        <a:defRPr sz="5800">
          <a:solidFill>
            <a:schemeClr val="tx1"/>
          </a:solidFill>
          <a:latin typeface="+mj-lt"/>
          <a:ea typeface="+mj-ea"/>
          <a:cs typeface="+mj-cs"/>
          <a:sym typeface="Calibri" charset="0"/>
        </a:defRPr>
      </a:lvl1pPr>
      <a:lvl2pPr algn="ctr" rtl="0" eaLnBrk="0" fontAlgn="base" hangingPunct="0">
        <a:spcBef>
          <a:spcPct val="0"/>
        </a:spcBef>
        <a:spcAft>
          <a:spcPct val="0"/>
        </a:spcAft>
        <a:defRPr sz="58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58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58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58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58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58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58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5800">
          <a:solidFill>
            <a:schemeClr val="tx1"/>
          </a:solidFill>
          <a:latin typeface="Calibri" charset="0"/>
          <a:ea typeface="Heiti SC Light" charset="0"/>
          <a:cs typeface="Heiti SC Light" charset="0"/>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200">
          <a:solidFill>
            <a:schemeClr val="tx1"/>
          </a:solidFill>
          <a:latin typeface="+mn-lt"/>
          <a:ea typeface="+mn-ea"/>
          <a:cs typeface="+mn-cs"/>
          <a:sym typeface="Calibri" charset="0"/>
        </a:defRPr>
      </a:lvl1pPr>
      <a:lvl2pPr marL="666750" indent="-285750" algn="l" rtl="0" eaLnBrk="0" fontAlgn="base" hangingPunct="0">
        <a:spcBef>
          <a:spcPts val="1000"/>
        </a:spcBef>
        <a:spcAft>
          <a:spcPct val="0"/>
        </a:spcAft>
        <a:buClr>
          <a:srgbClr val="000000"/>
        </a:buClr>
        <a:buSzPct val="100000"/>
        <a:buFont typeface="Arial" charset="0"/>
        <a:buChar char="–"/>
        <a:defRPr sz="3600">
          <a:solidFill>
            <a:schemeClr val="tx1"/>
          </a:solidFill>
          <a:latin typeface="+mn-lt"/>
          <a:ea typeface="+mn-ea"/>
          <a:cs typeface="+mn-cs"/>
          <a:sym typeface="Calibri" charset="0"/>
        </a:defRPr>
      </a:lvl2pPr>
      <a:lvl3pPr marL="1066800" indent="-228600" algn="l" rtl="0" eaLnBrk="0" fontAlgn="base" hangingPunct="0">
        <a:spcBef>
          <a:spcPts val="900"/>
        </a:spcBef>
        <a:spcAft>
          <a:spcPct val="0"/>
        </a:spcAft>
        <a:buClr>
          <a:srgbClr val="000000"/>
        </a:buClr>
        <a:buSzPct val="100000"/>
        <a:buFont typeface="Arial" charset="0"/>
        <a:buChar char="•"/>
        <a:defRPr sz="3000">
          <a:solidFill>
            <a:schemeClr val="tx1"/>
          </a:solidFill>
          <a:latin typeface="+mn-lt"/>
          <a:ea typeface="+mn-ea"/>
          <a:cs typeface="+mn-cs"/>
          <a:sym typeface="Calibri" charset="0"/>
        </a:defRPr>
      </a:lvl3pPr>
      <a:lvl4pPr marL="1524000" indent="-228600" algn="l" rtl="0" eaLnBrk="0" fontAlgn="base" hangingPunct="0">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4pPr>
      <a:lvl5pPr marL="1981200" indent="-228600" algn="l" rtl="0" eaLnBrk="0" fontAlgn="base" hangingPunct="0">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5pPr>
      <a:lvl6pPr marL="24384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6pPr>
      <a:lvl7pPr marL="28956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7pPr>
      <a:lvl8pPr marL="33528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8pPr>
      <a:lvl9pPr marL="38100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1"/>
          <p:cNvSpPr>
            <a:spLocks noGrp="1" noChangeArrowheads="1"/>
          </p:cNvSpPr>
          <p:nvPr>
            <p:ph type="title"/>
          </p:nvPr>
        </p:nvSpPr>
        <p:spPr bwMode="auto">
          <a:xfrm>
            <a:off x="647700" y="133350"/>
            <a:ext cx="11709400" cy="213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29699" name="Rectangle 2"/>
          <p:cNvSpPr>
            <a:spLocks noGrp="1" noChangeArrowheads="1"/>
          </p:cNvSpPr>
          <p:nvPr>
            <p:ph type="body" idx="1"/>
          </p:nvPr>
        </p:nvSpPr>
        <p:spPr bwMode="auto">
          <a:xfrm>
            <a:off x="647700" y="2273300"/>
            <a:ext cx="11709400" cy="748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10243" name="Text Box 3"/>
          <p:cNvSpPr txBox="1">
            <a:spLocks noGrp="1" noChangeArrowheads="1"/>
          </p:cNvSpPr>
          <p:nvPr>
            <p:ph type="sldNum" sz="quarter" idx="4"/>
          </p:nvPr>
        </p:nvSpPr>
        <p:spPr bwMode="auto">
          <a:xfrm>
            <a:off x="12058650" y="9236075"/>
            <a:ext cx="293688" cy="3175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400" smtClean="0">
                <a:solidFill>
                  <a:srgbClr val="878787"/>
                </a:solidFill>
                <a:latin typeface="Calibri" charset="0"/>
                <a:ea typeface="ＭＳ Ｐゴシック" charset="-128"/>
                <a:sym typeface="Calibri" charset="0"/>
              </a:defRPr>
            </a:lvl1pPr>
          </a:lstStyle>
          <a:p>
            <a:pPr>
              <a:defRPr/>
            </a:pPr>
            <a:fld id="{90B18F66-8FAA-6641-BCAF-A839EFCB42B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ransition/>
  <p:hf hdr="0" ftr="0" dt="0"/>
  <p:txStyles>
    <p:titleStyle>
      <a:lvl1pPr algn="ctr" rtl="0" eaLnBrk="0" fontAlgn="base" hangingPunct="0">
        <a:spcBef>
          <a:spcPct val="0"/>
        </a:spcBef>
        <a:spcAft>
          <a:spcPct val="0"/>
        </a:spcAft>
        <a:defRPr sz="5800">
          <a:solidFill>
            <a:schemeClr val="tx1"/>
          </a:solidFill>
          <a:latin typeface="+mj-lt"/>
          <a:ea typeface="+mj-ea"/>
          <a:cs typeface="+mj-cs"/>
          <a:sym typeface="Calibri" charset="0"/>
        </a:defRPr>
      </a:lvl1pPr>
      <a:lvl2pPr algn="ctr" rtl="0" eaLnBrk="0" fontAlgn="base" hangingPunct="0">
        <a:spcBef>
          <a:spcPct val="0"/>
        </a:spcBef>
        <a:spcAft>
          <a:spcPct val="0"/>
        </a:spcAft>
        <a:defRPr sz="5800">
          <a:solidFill>
            <a:schemeClr val="tx1"/>
          </a:solidFill>
          <a:latin typeface="Calibri" charset="0"/>
          <a:ea typeface="Heiti SC Light" charset="0"/>
          <a:cs typeface="Heiti SC Light" charset="0"/>
          <a:sym typeface="Calibri" charset="0"/>
        </a:defRPr>
      </a:lvl2pPr>
      <a:lvl3pPr algn="ctr" rtl="0" eaLnBrk="0" fontAlgn="base" hangingPunct="0">
        <a:spcBef>
          <a:spcPct val="0"/>
        </a:spcBef>
        <a:spcAft>
          <a:spcPct val="0"/>
        </a:spcAft>
        <a:defRPr sz="5800">
          <a:solidFill>
            <a:schemeClr val="tx1"/>
          </a:solidFill>
          <a:latin typeface="Calibri" charset="0"/>
          <a:ea typeface="Heiti SC Light" charset="0"/>
          <a:cs typeface="Heiti SC Light" charset="0"/>
          <a:sym typeface="Calibri" charset="0"/>
        </a:defRPr>
      </a:lvl3pPr>
      <a:lvl4pPr algn="ctr" rtl="0" eaLnBrk="0" fontAlgn="base" hangingPunct="0">
        <a:spcBef>
          <a:spcPct val="0"/>
        </a:spcBef>
        <a:spcAft>
          <a:spcPct val="0"/>
        </a:spcAft>
        <a:defRPr sz="5800">
          <a:solidFill>
            <a:schemeClr val="tx1"/>
          </a:solidFill>
          <a:latin typeface="Calibri" charset="0"/>
          <a:ea typeface="Heiti SC Light" charset="0"/>
          <a:cs typeface="Heiti SC Light" charset="0"/>
          <a:sym typeface="Calibri" charset="0"/>
        </a:defRPr>
      </a:lvl4pPr>
      <a:lvl5pPr algn="ctr" rtl="0" eaLnBrk="0" fontAlgn="base" hangingPunct="0">
        <a:spcBef>
          <a:spcPct val="0"/>
        </a:spcBef>
        <a:spcAft>
          <a:spcPct val="0"/>
        </a:spcAft>
        <a:defRPr sz="5800">
          <a:solidFill>
            <a:schemeClr val="tx1"/>
          </a:solidFill>
          <a:latin typeface="Calibri" charset="0"/>
          <a:ea typeface="Heiti SC Light" charset="0"/>
          <a:cs typeface="Heiti SC Light" charset="0"/>
          <a:sym typeface="Calibri" charset="0"/>
        </a:defRPr>
      </a:lvl5pPr>
      <a:lvl6pPr marL="457200" algn="ctr" rtl="0" fontAlgn="base">
        <a:spcBef>
          <a:spcPct val="0"/>
        </a:spcBef>
        <a:spcAft>
          <a:spcPct val="0"/>
        </a:spcAft>
        <a:defRPr sz="5800">
          <a:solidFill>
            <a:schemeClr val="tx1"/>
          </a:solidFill>
          <a:latin typeface="Calibri" charset="0"/>
          <a:ea typeface="Heiti SC Light" charset="0"/>
          <a:cs typeface="Heiti SC Light" charset="0"/>
          <a:sym typeface="Calibri" charset="0"/>
        </a:defRPr>
      </a:lvl6pPr>
      <a:lvl7pPr marL="914400" algn="ctr" rtl="0" fontAlgn="base">
        <a:spcBef>
          <a:spcPct val="0"/>
        </a:spcBef>
        <a:spcAft>
          <a:spcPct val="0"/>
        </a:spcAft>
        <a:defRPr sz="5800">
          <a:solidFill>
            <a:schemeClr val="tx1"/>
          </a:solidFill>
          <a:latin typeface="Calibri" charset="0"/>
          <a:ea typeface="Heiti SC Light" charset="0"/>
          <a:cs typeface="Heiti SC Light" charset="0"/>
          <a:sym typeface="Calibri" charset="0"/>
        </a:defRPr>
      </a:lvl7pPr>
      <a:lvl8pPr marL="1371600" algn="ctr" rtl="0" fontAlgn="base">
        <a:spcBef>
          <a:spcPct val="0"/>
        </a:spcBef>
        <a:spcAft>
          <a:spcPct val="0"/>
        </a:spcAft>
        <a:defRPr sz="5800">
          <a:solidFill>
            <a:schemeClr val="tx1"/>
          </a:solidFill>
          <a:latin typeface="Calibri" charset="0"/>
          <a:ea typeface="Heiti SC Light" charset="0"/>
          <a:cs typeface="Heiti SC Light" charset="0"/>
          <a:sym typeface="Calibri" charset="0"/>
        </a:defRPr>
      </a:lvl8pPr>
      <a:lvl9pPr marL="1828800" algn="ctr" rtl="0" fontAlgn="base">
        <a:spcBef>
          <a:spcPct val="0"/>
        </a:spcBef>
        <a:spcAft>
          <a:spcPct val="0"/>
        </a:spcAft>
        <a:defRPr sz="5800">
          <a:solidFill>
            <a:schemeClr val="tx1"/>
          </a:solidFill>
          <a:latin typeface="Calibri" charset="0"/>
          <a:ea typeface="Heiti SC Light" charset="0"/>
          <a:cs typeface="Heiti SC Light" charset="0"/>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200">
          <a:solidFill>
            <a:schemeClr val="tx1"/>
          </a:solidFill>
          <a:latin typeface="+mn-lt"/>
          <a:ea typeface="+mn-ea"/>
          <a:cs typeface="+mn-cs"/>
          <a:sym typeface="Calibri" charset="0"/>
        </a:defRPr>
      </a:lvl1pPr>
      <a:lvl2pPr marL="666750" indent="-285750" algn="l" rtl="0" eaLnBrk="0" fontAlgn="base" hangingPunct="0">
        <a:spcBef>
          <a:spcPts val="1000"/>
        </a:spcBef>
        <a:spcAft>
          <a:spcPct val="0"/>
        </a:spcAft>
        <a:buClr>
          <a:srgbClr val="000000"/>
        </a:buClr>
        <a:buSzPct val="100000"/>
        <a:buFont typeface="Arial" charset="0"/>
        <a:buChar char="–"/>
        <a:defRPr sz="3600">
          <a:solidFill>
            <a:schemeClr val="tx1"/>
          </a:solidFill>
          <a:latin typeface="+mn-lt"/>
          <a:ea typeface="+mn-ea"/>
          <a:cs typeface="+mn-cs"/>
          <a:sym typeface="Calibri" charset="0"/>
        </a:defRPr>
      </a:lvl2pPr>
      <a:lvl3pPr marL="1066800" indent="-228600" algn="l" rtl="0" eaLnBrk="0" fontAlgn="base" hangingPunct="0">
        <a:spcBef>
          <a:spcPts val="900"/>
        </a:spcBef>
        <a:spcAft>
          <a:spcPct val="0"/>
        </a:spcAft>
        <a:buClr>
          <a:srgbClr val="000000"/>
        </a:buClr>
        <a:buSzPct val="100000"/>
        <a:buFont typeface="Arial" charset="0"/>
        <a:buChar char="•"/>
        <a:defRPr sz="3000">
          <a:solidFill>
            <a:schemeClr val="tx1"/>
          </a:solidFill>
          <a:latin typeface="+mn-lt"/>
          <a:ea typeface="+mn-ea"/>
          <a:cs typeface="+mn-cs"/>
          <a:sym typeface="Calibri" charset="0"/>
        </a:defRPr>
      </a:lvl3pPr>
      <a:lvl4pPr marL="1524000" indent="-228600" algn="l" rtl="0" eaLnBrk="0" fontAlgn="base" hangingPunct="0">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4pPr>
      <a:lvl5pPr marL="1981200" indent="-228600" algn="l" rtl="0" eaLnBrk="0" fontAlgn="base" hangingPunct="0">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5pPr>
      <a:lvl6pPr marL="24384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6pPr>
      <a:lvl7pPr marL="28956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7pPr>
      <a:lvl8pPr marL="33528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8pPr>
      <a:lvl9pPr marL="38100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5pPr>
      <a:lvl6pPr marL="4572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6pPr>
      <a:lvl7pPr marL="9144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7pPr>
      <a:lvl8pPr marL="13716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8pPr>
      <a:lvl9pPr marL="18288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9pPr>
    </p:titleStyle>
    <p:bodyStyle>
      <a:lvl1pPr marL="889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333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78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222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67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1242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81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4038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95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Rectangle 1"/>
          <p:cNvSpPr>
            <a:spLocks noGrp="1" noChangeArrowheads="1"/>
          </p:cNvSpPr>
          <p:nvPr>
            <p:ph type="title"/>
          </p:nvPr>
        </p:nvSpPr>
        <p:spPr bwMode="auto">
          <a:xfrm>
            <a:off x="1270000" y="254000"/>
            <a:ext cx="104648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43011" name="Rectangle 2"/>
          <p:cNvSpPr>
            <a:spLocks noGrp="1" noChangeArrowheads="1"/>
          </p:cNvSpPr>
          <p:nvPr>
            <p:ph type="body" idx="1"/>
          </p:nvPr>
        </p:nvSpPr>
        <p:spPr bwMode="auto">
          <a:xfrm>
            <a:off x="1270000" y="2768600"/>
            <a:ext cx="50419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2pPr>
      <a:lvl3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3pPr>
      <a:lvl4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4pPr>
      <a:lvl5pPr algn="ctr" rtl="0" eaLnBrk="0" fontAlgn="base" hangingPunct="0">
        <a:spcBef>
          <a:spcPct val="0"/>
        </a:spcBef>
        <a:spcAft>
          <a:spcPct val="0"/>
        </a:spcAft>
        <a:defRPr sz="8400">
          <a:solidFill>
            <a:schemeClr val="tx1"/>
          </a:solidFill>
          <a:latin typeface="Gill Sans" charset="0"/>
          <a:ea typeface="Heiti SC Light" charset="0"/>
          <a:cs typeface="Heiti SC Light" charset="0"/>
          <a:sym typeface="Gill Sans" charset="0"/>
        </a:defRPr>
      </a:lvl5pPr>
      <a:lvl6pPr marL="4572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6pPr>
      <a:lvl7pPr marL="9144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7pPr>
      <a:lvl8pPr marL="13716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8pPr>
      <a:lvl9pPr marL="1828800" algn="ctr" rtl="0" fontAlgn="base">
        <a:spcBef>
          <a:spcPct val="0"/>
        </a:spcBef>
        <a:spcAft>
          <a:spcPct val="0"/>
        </a:spcAft>
        <a:defRPr sz="8400">
          <a:solidFill>
            <a:schemeClr val="tx1"/>
          </a:solidFill>
          <a:latin typeface="Gill Sans" charset="0"/>
          <a:ea typeface="Heiti SC Light" charset="0"/>
          <a:cs typeface="Heiti SC Light"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hyperlink" Target="http://youcubed.stanford.edu/" TargetMode="External"/><Relationship Id="rId4" Type="http://schemas.openxmlformats.org/officeDocument/2006/relationships/image" Target="../media/image12.png"/><Relationship Id="rId1" Type="http://schemas.openxmlformats.org/officeDocument/2006/relationships/slideLayout" Target="../slideLayouts/slideLayout5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15.xml"/><Relationship Id="rId3"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18.xml"/><Relationship Id="rId3"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19.xml"/><Relationship Id="rId3"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20.xml"/><Relationship Id="rId3" Type="http://schemas.openxmlformats.org/officeDocument/2006/relationships/image" Target="../media/image2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21.xml"/><Relationship Id="rId3"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5600" y="0"/>
            <a:ext cx="17340263"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6" name="Rectangle 2"/>
          <p:cNvSpPr>
            <a:spLocks/>
          </p:cNvSpPr>
          <p:nvPr/>
        </p:nvSpPr>
        <p:spPr bwMode="auto">
          <a:xfrm>
            <a:off x="482600" y="381000"/>
            <a:ext cx="6718300" cy="1397000"/>
          </a:xfrm>
          <a:prstGeom prst="rect">
            <a:avLst/>
          </a:prstGeom>
          <a:solidFill>
            <a:schemeClr val="bg1"/>
          </a:solidFill>
          <a:ln w="25400">
            <a:solidFill>
              <a:schemeClr val="tx1"/>
            </a:solidFill>
            <a:miter lim="800000"/>
            <a:headEnd/>
            <a:tailEnd/>
          </a:ln>
        </p:spPr>
        <p:txBody>
          <a:bodyPr lIns="0" tIns="0" rIns="0" bIns="0" anchor="ctr"/>
          <a:lstStyle>
            <a:lvl1pPr algn="ctr">
              <a:defRPr sz="4200">
                <a:solidFill>
                  <a:srgbClr val="000000"/>
                </a:solidFill>
                <a:latin typeface="Gill Sans" charset="0"/>
                <a:ea typeface="Heiti SC Light" charset="-122"/>
                <a:sym typeface="Gill Sans" charset="0"/>
              </a:defRPr>
            </a:lvl1pPr>
            <a:lvl2pPr marL="742950" indent="-285750" algn="ctr">
              <a:defRPr sz="4200">
                <a:solidFill>
                  <a:srgbClr val="000000"/>
                </a:solidFill>
                <a:latin typeface="Gill Sans" charset="0"/>
                <a:ea typeface="Heiti SC Light" charset="-122"/>
                <a:sym typeface="Gill Sans" charset="0"/>
              </a:defRPr>
            </a:lvl2pPr>
            <a:lvl3pPr marL="1143000" indent="-228600" algn="ctr">
              <a:defRPr sz="4200">
                <a:solidFill>
                  <a:srgbClr val="000000"/>
                </a:solidFill>
                <a:latin typeface="Gill Sans" charset="0"/>
                <a:ea typeface="Heiti SC Light" charset="-122"/>
                <a:sym typeface="Gill Sans" charset="0"/>
              </a:defRPr>
            </a:lvl3pPr>
            <a:lvl4pPr marL="1600200" indent="-228600" algn="ctr">
              <a:defRPr sz="4200">
                <a:solidFill>
                  <a:srgbClr val="000000"/>
                </a:solidFill>
                <a:latin typeface="Gill Sans" charset="0"/>
                <a:ea typeface="Heiti SC Light" charset="-122"/>
                <a:sym typeface="Gill Sans" charset="0"/>
              </a:defRPr>
            </a:lvl4pPr>
            <a:lvl5pPr marL="2057400" indent="-228600" algn="ctr">
              <a:defRPr sz="4200">
                <a:solidFill>
                  <a:srgbClr val="000000"/>
                </a:solidFill>
                <a:latin typeface="Gill Sans" charset="0"/>
                <a:ea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hangingPunct="1"/>
            <a:r>
              <a:rPr lang="en-US" altLang="en-US" sz="4000">
                <a:solidFill>
                  <a:schemeClr val="tx1"/>
                </a:solidFill>
                <a:latin typeface="Calibri Bold" charset="0"/>
                <a:ea typeface="ＭＳ Ｐゴシック" charset="-128"/>
                <a:sym typeface="Calibri Bold" charset="0"/>
              </a:rPr>
              <a:t>SEISMIC Winter Workshop</a:t>
            </a:r>
          </a:p>
          <a:p>
            <a:pPr eaLnBrk="1" hangingPunct="1"/>
            <a:r>
              <a:rPr lang="en-US" altLang="en-US" sz="4000">
                <a:solidFill>
                  <a:schemeClr val="tx1"/>
                </a:solidFill>
                <a:latin typeface="Calibri Bold" charset="0"/>
                <a:ea typeface="ＭＳ Ｐゴシック" charset="-128"/>
                <a:sym typeface="Calibri Bold" charset="0"/>
              </a:rPr>
              <a:t>Saturday, January 24th, 2015</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0200" y="228600"/>
            <a:ext cx="8629650" cy="516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
          <p:cNvSpPr txBox="1">
            <a:spLocks noChangeArrowheads="1"/>
          </p:cNvSpPr>
          <p:nvPr/>
        </p:nvSpPr>
        <p:spPr bwMode="auto">
          <a:xfrm>
            <a:off x="330200" y="5943600"/>
            <a:ext cx="11811000" cy="3124200"/>
          </a:xfrm>
          <a:prstGeom prst="rect">
            <a:avLst/>
          </a:prstGeom>
          <a:noFill/>
          <a:ln>
            <a:noFill/>
          </a:ln>
          <a:effectLst/>
          <a:extLst>
            <a:ext uri="{FAA26D3D-D897-4be2-8F04-BA451C77F1D7}">
              <ma14:placeholderFlag xmlns:ma14="http://schemas.microsoft.com/office/mac/drawingml/2011/main" val="1"/>
            </a:ext>
            <a:ext uri="{909E8E84-426E-40dd-AFC4-6F175D3DCCD1}"/>
            <a:ext uri="{91240B29-F687-4f45-9708-019B960494DF}"/>
            <a:ext uri="{AF507438-7753-43e0-B8FC-AC1667EBCBE1}"/>
          </a:extLst>
        </p:spPr>
        <p:txBody>
          <a:bodyPr lIns="0" tIns="0" rIns="0" bIns="0"/>
          <a:lstStyle>
            <a:lvl1pPr marL="342900" indent="-342900" algn="l" rtl="0" eaLnBrk="0" fontAlgn="base" hangingPunct="0">
              <a:spcBef>
                <a:spcPts val="1100"/>
              </a:spcBef>
              <a:spcAft>
                <a:spcPct val="0"/>
              </a:spcAft>
              <a:buClr>
                <a:srgbClr val="000000"/>
              </a:buClr>
              <a:buSzPct val="100000"/>
              <a:buFont typeface="Arial" charset="0"/>
              <a:buChar char="•"/>
              <a:defRPr sz="4200">
                <a:solidFill>
                  <a:schemeClr val="tx1"/>
                </a:solidFill>
                <a:latin typeface="+mn-lt"/>
                <a:ea typeface="+mn-ea"/>
                <a:cs typeface="+mn-cs"/>
                <a:sym typeface="Calibri" charset="0"/>
              </a:defRPr>
            </a:lvl1pPr>
            <a:lvl2pPr marL="666750" indent="-285750" algn="l" rtl="0" eaLnBrk="0" fontAlgn="base" hangingPunct="0">
              <a:spcBef>
                <a:spcPts val="1000"/>
              </a:spcBef>
              <a:spcAft>
                <a:spcPct val="0"/>
              </a:spcAft>
              <a:buClr>
                <a:srgbClr val="000000"/>
              </a:buClr>
              <a:buSzPct val="100000"/>
              <a:buFont typeface="Arial" charset="0"/>
              <a:buChar char="–"/>
              <a:defRPr sz="3600">
                <a:solidFill>
                  <a:schemeClr val="tx1"/>
                </a:solidFill>
                <a:latin typeface="+mn-lt"/>
                <a:ea typeface="+mn-ea"/>
                <a:cs typeface="+mn-cs"/>
                <a:sym typeface="Calibri" charset="0"/>
              </a:defRPr>
            </a:lvl2pPr>
            <a:lvl3pPr marL="1066800" indent="-228600" algn="l" rtl="0" eaLnBrk="0" fontAlgn="base" hangingPunct="0">
              <a:spcBef>
                <a:spcPts val="900"/>
              </a:spcBef>
              <a:spcAft>
                <a:spcPct val="0"/>
              </a:spcAft>
              <a:buClr>
                <a:srgbClr val="000000"/>
              </a:buClr>
              <a:buSzPct val="100000"/>
              <a:buFont typeface="Arial" charset="0"/>
              <a:buChar char="•"/>
              <a:defRPr sz="3000">
                <a:solidFill>
                  <a:schemeClr val="tx1"/>
                </a:solidFill>
                <a:latin typeface="+mn-lt"/>
                <a:ea typeface="+mn-ea"/>
                <a:cs typeface="+mn-cs"/>
                <a:sym typeface="Calibri" charset="0"/>
              </a:defRPr>
            </a:lvl3pPr>
            <a:lvl4pPr marL="1524000" indent="-228600" algn="l" rtl="0" eaLnBrk="0" fontAlgn="base" hangingPunct="0">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4pPr>
            <a:lvl5pPr marL="1981200" indent="-228600" algn="l" rtl="0" eaLnBrk="0" fontAlgn="base" hangingPunct="0">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5pPr>
            <a:lvl6pPr marL="24384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6pPr>
            <a:lvl7pPr marL="28956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7pPr>
            <a:lvl8pPr marL="33528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8pPr>
            <a:lvl9pPr marL="3810000" indent="-228600" algn="l" rtl="0" fontAlgn="base">
              <a:spcBef>
                <a:spcPts val="700"/>
              </a:spcBef>
              <a:spcAft>
                <a:spcPct val="0"/>
              </a:spcAft>
              <a:buClr>
                <a:srgbClr val="000000"/>
              </a:buClr>
              <a:buSzPct val="100000"/>
              <a:buFont typeface="Arial" charset="0"/>
              <a:buChar char="»"/>
              <a:defRPr sz="2400">
                <a:solidFill>
                  <a:schemeClr val="tx1"/>
                </a:solidFill>
                <a:latin typeface="+mn-lt"/>
                <a:ea typeface="+mn-ea"/>
                <a:cs typeface="+mn-cs"/>
                <a:sym typeface="Calibri" charset="0"/>
              </a:defRPr>
            </a:lvl9pPr>
          </a:lstStyle>
          <a:p>
            <a:pPr marL="0" indent="0" eaLnBrk="1" hangingPunct="1">
              <a:spcBef>
                <a:spcPct val="0"/>
              </a:spcBef>
              <a:buFont typeface="Arial" charset="0"/>
              <a:buNone/>
              <a:defRPr/>
            </a:pPr>
            <a:r>
              <a:rPr lang="en-US" sz="4800" kern="0" dirty="0" smtClean="0"/>
              <a:t>Discuss with your table mates:</a:t>
            </a:r>
          </a:p>
          <a:p>
            <a:pPr marL="0" indent="0" algn="ctr" eaLnBrk="1" hangingPunct="1">
              <a:spcBef>
                <a:spcPct val="0"/>
              </a:spcBef>
              <a:defRPr/>
            </a:pPr>
            <a:r>
              <a:rPr lang="en-US" sz="4400" kern="0" dirty="0" smtClean="0"/>
              <a:t>How do we ensure students are focusing on their own learning and growth rather than a comparison to others?</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1"/>
          <p:cNvSpPr>
            <a:spLocks noGrp="1" noChangeArrowheads="1"/>
          </p:cNvSpPr>
          <p:nvPr>
            <p:ph type="title"/>
          </p:nvPr>
        </p:nvSpPr>
        <p:spPr>
          <a:xfrm>
            <a:off x="647700" y="-311150"/>
            <a:ext cx="11709400" cy="2139950"/>
          </a:xfrm>
        </p:spPr>
        <p:txBody>
          <a:bodyPr/>
          <a:lstStyle/>
          <a:p>
            <a:pPr eaLnBrk="1" hangingPunct="1">
              <a:spcBef>
                <a:spcPts val="1100"/>
              </a:spcBef>
              <a:buClr>
                <a:srgbClr val="000000"/>
              </a:buClr>
            </a:pPr>
            <a:r>
              <a:rPr lang="en-US" altLang="en-US"/>
              <a:t>Jo Boaler</a:t>
            </a:r>
            <a:r>
              <a:rPr lang="en-US" altLang="en-US">
                <a:latin typeface="Arial" charset="0"/>
              </a:rPr>
              <a:t>’</a:t>
            </a:r>
            <a:r>
              <a:rPr lang="en-US" altLang="ja-JP"/>
              <a:t>s New Website</a:t>
            </a:r>
            <a:br>
              <a:rPr lang="en-US" altLang="ja-JP"/>
            </a:br>
            <a:r>
              <a:rPr lang="en-US" altLang="ja-JP" sz="4200" u="sng">
                <a:hlinkClick r:id="rId3"/>
              </a:rPr>
              <a:t>http://youcubed.stanford.edu/</a:t>
            </a:r>
            <a:endParaRPr lang="en-US" altLang="en-US" sz="4200" u="sng"/>
          </a:p>
        </p:txBody>
      </p:sp>
      <p:sp>
        <p:nvSpPr>
          <p:cNvPr id="72706" name="Rectangle 2"/>
          <p:cNvSpPr>
            <a:spLocks noGrp="1" noChangeArrowheads="1"/>
          </p:cNvSpPr>
          <p:nvPr>
            <p:ph type="body" idx="1"/>
          </p:nvPr>
        </p:nvSpPr>
        <p:spPr/>
        <p:txBody>
          <a:bodyPr/>
          <a:lstStyle/>
          <a:p>
            <a:pPr eaLnBrk="1" hangingPunct="1"/>
            <a:endParaRPr lang="en-US" altLang="en-US"/>
          </a:p>
        </p:txBody>
      </p:sp>
      <p:pic>
        <p:nvPicPr>
          <p:cNvPr id="7270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400" y="1600200"/>
            <a:ext cx="13811250" cy="631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headEnd/>
                <a:tailEnd/>
              </a14:hiddenLine>
            </a:ext>
          </a:extLst>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2800" y="0"/>
            <a:ext cx="15087600" cy="1005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18" name="Rectangle 2"/>
          <p:cNvSpPr>
            <a:spLocks/>
          </p:cNvSpPr>
          <p:nvPr/>
        </p:nvSpPr>
        <p:spPr bwMode="auto">
          <a:xfrm>
            <a:off x="1473200" y="3759200"/>
            <a:ext cx="8585200"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40" bIns="0"/>
          <a:lstStyle>
            <a:lvl1pPr marL="39688" eaLnBrk="0" hangingPunct="0">
              <a:defRPr sz="4200">
                <a:solidFill>
                  <a:srgbClr val="000000"/>
                </a:solidFill>
                <a:latin typeface="Gill Sans" charset="0"/>
                <a:ea typeface="Heiti SC Light" charset="-122"/>
                <a:sym typeface="Gill Sans" charset="0"/>
              </a:defRPr>
            </a:lvl1pPr>
            <a:lvl2pPr marL="725488" eaLnBrk="0" hangingPunct="0">
              <a:defRPr sz="4200">
                <a:solidFill>
                  <a:srgbClr val="000000"/>
                </a:solidFill>
                <a:latin typeface="Gill Sans" charset="0"/>
                <a:ea typeface="Heiti SC Light" charset="-122"/>
                <a:sym typeface="Gill Sans" charset="0"/>
              </a:defRPr>
            </a:lvl2pPr>
            <a:lvl3pPr marL="1143000" indent="-228600" eaLnBrk="0" hangingPunct="0">
              <a:defRPr sz="4200">
                <a:solidFill>
                  <a:srgbClr val="000000"/>
                </a:solidFill>
                <a:latin typeface="Gill Sans" charset="0"/>
                <a:ea typeface="Heiti SC Light" charset="-122"/>
                <a:sym typeface="Gill Sans" charset="0"/>
              </a:defRPr>
            </a:lvl3pPr>
            <a:lvl4pPr marL="1600200" indent="-228600" eaLnBrk="0" hangingPunct="0">
              <a:defRPr sz="4200">
                <a:solidFill>
                  <a:srgbClr val="000000"/>
                </a:solidFill>
                <a:latin typeface="Gill Sans" charset="0"/>
                <a:ea typeface="Heiti SC Light" charset="-122"/>
                <a:sym typeface="Gill Sans" charset="0"/>
              </a:defRPr>
            </a:lvl4pPr>
            <a:lvl5pPr marL="2057400" indent="-228600" eaLnBrk="0" hangingPunct="0">
              <a:defRPr sz="4200">
                <a:solidFill>
                  <a:srgbClr val="000000"/>
                </a:solidFill>
                <a:latin typeface="Gill Sans" charset="0"/>
                <a:ea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ctr" eaLnBrk="1" hangingPunct="1">
              <a:defRPr/>
            </a:pPr>
            <a:r>
              <a:rPr lang="en-US" altLang="en-US" sz="6000" dirty="0" smtClean="0">
                <a:solidFill>
                  <a:schemeClr val="bg1"/>
                </a:solidFill>
                <a:latin typeface="+mn-lt"/>
                <a:ea typeface="ＭＳ Ｐゴシック" charset="-128"/>
                <a:sym typeface="Calibri" charset="0"/>
              </a:rPr>
              <a:t>Check seating chart and sit at your assigned table to read the article you chose earlier today.</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noChangeArrowheads="1"/>
          </p:cNvSpPr>
          <p:nvPr>
            <p:ph type="body" idx="1"/>
          </p:nvPr>
        </p:nvSpPr>
        <p:spPr>
          <a:xfrm>
            <a:off x="5892800" y="328613"/>
            <a:ext cx="5943600" cy="4889500"/>
          </a:xfrm>
        </p:spPr>
        <p:txBody>
          <a:bodyPr/>
          <a:lstStyle/>
          <a:p>
            <a:pPr marL="0" indent="0" algn="ctr" eaLnBrk="1" hangingPunct="1">
              <a:spcBef>
                <a:spcPct val="0"/>
              </a:spcBef>
              <a:buFont typeface="Arial" charset="0"/>
              <a:buNone/>
            </a:pPr>
            <a:r>
              <a:rPr lang="en-US" altLang="en-US" sz="5000"/>
              <a:t>What support do students need in order to engage in effective </a:t>
            </a:r>
            <a:r>
              <a:rPr lang="en-US" altLang="en-US" sz="5000">
                <a:latin typeface="Calibri Bold" charset="0"/>
                <a:sym typeface="Calibri Bold" charset="0"/>
              </a:rPr>
              <a:t>student-student </a:t>
            </a:r>
            <a:r>
              <a:rPr lang="en-US" altLang="en-US" sz="5000"/>
              <a:t>classroom discourse in your classroom?</a:t>
            </a:r>
          </a:p>
        </p:txBody>
      </p:sp>
      <p:sp>
        <p:nvSpPr>
          <p:cNvPr id="76802" name="Rectangle 3"/>
          <p:cNvSpPr>
            <a:spLocks/>
          </p:cNvSpPr>
          <p:nvPr/>
        </p:nvSpPr>
        <p:spPr bwMode="auto">
          <a:xfrm>
            <a:off x="317500" y="6057900"/>
            <a:ext cx="9753600" cy="3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marL="342900" indent="-342900">
              <a:spcBef>
                <a:spcPts val="1100"/>
              </a:spcBef>
              <a:buClr>
                <a:srgbClr val="000000"/>
              </a:buClr>
              <a:buSzPct val="100000"/>
              <a:buFont typeface="Arial" charset="0"/>
              <a:buChar char="•"/>
              <a:defRPr sz="4200">
                <a:solidFill>
                  <a:schemeClr val="tx1"/>
                </a:solidFill>
                <a:latin typeface="Calibri" charset="0"/>
                <a:ea typeface="Heiti SC Light" charset="-122"/>
                <a:sym typeface="Calibri" charset="0"/>
              </a:defRPr>
            </a:lvl1pPr>
            <a:lvl2pPr marL="742950" indent="-285750">
              <a:spcBef>
                <a:spcPts val="1000"/>
              </a:spcBef>
              <a:buClr>
                <a:srgbClr val="000000"/>
              </a:buClr>
              <a:buSzPct val="100000"/>
              <a:buFont typeface="Arial" charset="0"/>
              <a:buChar char="–"/>
              <a:defRPr sz="3600">
                <a:solidFill>
                  <a:schemeClr val="tx1"/>
                </a:solidFill>
                <a:latin typeface="Calibri" charset="0"/>
                <a:ea typeface="Heiti SC Light" charset="-122"/>
                <a:sym typeface="Calibri" charset="0"/>
              </a:defRPr>
            </a:lvl2pPr>
            <a:lvl3pPr marL="666750">
              <a:spcBef>
                <a:spcPts val="900"/>
              </a:spcBef>
              <a:buClr>
                <a:srgbClr val="000000"/>
              </a:buClr>
              <a:buSzPct val="100000"/>
              <a:buFont typeface="Arial" charset="0"/>
              <a:buChar char="•"/>
              <a:defRPr sz="3000">
                <a:solidFill>
                  <a:schemeClr val="tx1"/>
                </a:solidFill>
                <a:latin typeface="Calibri" charset="0"/>
                <a:ea typeface="Heiti SC Light" charset="-122"/>
                <a:sym typeface="Calibri" charset="0"/>
              </a:defRPr>
            </a:lvl3pPr>
            <a:lvl4pPr marL="16002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4pPr>
            <a:lvl5pPr marL="20574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9pPr>
          </a:lstStyle>
          <a:p>
            <a:pPr lvl="2" eaLnBrk="1" hangingPunct="1">
              <a:spcBef>
                <a:spcPts val="875"/>
              </a:spcBef>
              <a:buClrTx/>
              <a:buSzTx/>
              <a:buFontTx/>
              <a:buNone/>
            </a:pPr>
            <a:r>
              <a:rPr lang="en-US" altLang="en-US" sz="4200">
                <a:ea typeface="ＭＳ Ｐゴシック" charset="-128"/>
              </a:rPr>
              <a:t>I can articulate the next step to improve student-student talk in my classroom.</a:t>
            </a:r>
          </a:p>
          <a:p>
            <a:pPr lvl="2" eaLnBrk="1" hangingPunct="1">
              <a:spcBef>
                <a:spcPts val="875"/>
              </a:spcBef>
              <a:buClrTx/>
              <a:buSzTx/>
              <a:buFontTx/>
              <a:buNone/>
            </a:pPr>
            <a:r>
              <a:rPr lang="en-US" altLang="en-US" sz="4200">
                <a:ea typeface="ＭＳ Ｐゴシック" charset="-128"/>
              </a:rPr>
              <a:t>I can identify resources to help my students, and myself, move discourse forward.</a:t>
            </a:r>
          </a:p>
        </p:txBody>
      </p:sp>
      <p:pic>
        <p:nvPicPr>
          <p:cNvPr id="7680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39800" y="328613"/>
            <a:ext cx="3463925"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Grp="1" noChangeArrowheads="1"/>
          </p:cNvSpPr>
          <p:nvPr>
            <p:ph type="body" idx="1"/>
          </p:nvPr>
        </p:nvSpPr>
        <p:spPr>
          <a:xfrm>
            <a:off x="711200" y="6400800"/>
            <a:ext cx="11125200" cy="2133600"/>
          </a:xfrm>
        </p:spPr>
        <p:txBody>
          <a:bodyPr/>
          <a:lstStyle/>
          <a:p>
            <a:pPr marL="0" indent="0" algn="ctr" eaLnBrk="1" hangingPunct="1">
              <a:buFont typeface="Arial" charset="0"/>
              <a:buNone/>
            </a:pPr>
            <a:r>
              <a:rPr lang="en-US" altLang="en-US" sz="4800"/>
              <a:t>What strategies have been effective in improving student to student talk in your classroom?</a:t>
            </a:r>
          </a:p>
        </p:txBody>
      </p:sp>
      <p:pic>
        <p:nvPicPr>
          <p:cNvPr id="7885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97200" y="762000"/>
            <a:ext cx="71120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1" name="TextBox 2"/>
          <p:cNvSpPr txBox="1">
            <a:spLocks noChangeArrowheads="1"/>
          </p:cNvSpPr>
          <p:nvPr/>
        </p:nvSpPr>
        <p:spPr bwMode="auto">
          <a:xfrm>
            <a:off x="2830513" y="8839200"/>
            <a:ext cx="68865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sz="4200">
                <a:solidFill>
                  <a:srgbClr val="000000"/>
                </a:solidFill>
                <a:latin typeface="Gill Sans" charset="0"/>
                <a:ea typeface="Heiti SC Light" charset="-122"/>
                <a:sym typeface="Gill Sans" charset="0"/>
              </a:defRPr>
            </a:lvl1pPr>
            <a:lvl2pPr marL="742950" indent="-285750" algn="ctr">
              <a:defRPr sz="4200">
                <a:solidFill>
                  <a:srgbClr val="000000"/>
                </a:solidFill>
                <a:latin typeface="Gill Sans" charset="0"/>
                <a:ea typeface="Heiti SC Light" charset="-122"/>
                <a:sym typeface="Gill Sans" charset="0"/>
              </a:defRPr>
            </a:lvl2pPr>
            <a:lvl3pPr marL="1143000" indent="-228600" algn="ctr">
              <a:defRPr sz="4200">
                <a:solidFill>
                  <a:srgbClr val="000000"/>
                </a:solidFill>
                <a:latin typeface="Gill Sans" charset="0"/>
                <a:ea typeface="Heiti SC Light" charset="-122"/>
                <a:sym typeface="Gill Sans" charset="0"/>
              </a:defRPr>
            </a:lvl3pPr>
            <a:lvl4pPr marL="1600200" indent="-228600" algn="ctr">
              <a:defRPr sz="4200">
                <a:solidFill>
                  <a:srgbClr val="000000"/>
                </a:solidFill>
                <a:latin typeface="Gill Sans" charset="0"/>
                <a:ea typeface="Heiti SC Light" charset="-122"/>
                <a:sym typeface="Gill Sans" charset="0"/>
              </a:defRPr>
            </a:lvl4pPr>
            <a:lvl5pPr marL="2057400" indent="-228600" algn="ctr">
              <a:defRPr sz="4200">
                <a:solidFill>
                  <a:srgbClr val="000000"/>
                </a:solidFill>
                <a:latin typeface="Gill Sans" charset="0"/>
                <a:ea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hangingPunct="1"/>
            <a:r>
              <a:rPr lang="en-US" altLang="en-US" sz="1200">
                <a:latin typeface="Calibri" charset="0"/>
                <a:ea typeface="ＭＳ Ｐゴシック" charset="-128"/>
                <a:sym typeface="Calibri" charset="0"/>
              </a:rPr>
              <a:t>Turn On The Magic/Theo Curmudgeon https://www.flickr.com/photos/thefrankfurtschool/February 9, 2007</a:t>
            </a:r>
          </a:p>
          <a:p>
            <a:pPr eaLnBrk="1" hangingPunct="1"/>
            <a:r>
              <a:rPr lang="en-US" altLang="en-US" sz="1200">
                <a:latin typeface="Calibri" charset="0"/>
                <a:ea typeface="ＭＳ Ｐゴシック" charset="-128"/>
                <a:sym typeface="Calibri" charset="0"/>
              </a:rPr>
              <a:t>Photo URL https://www.flickr.com/photos/thefrankfurtschool/385227051</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8000" y="0"/>
            <a:ext cx="15468600" cy="1031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898" name="Rectangle 2"/>
          <p:cNvSpPr>
            <a:spLocks/>
          </p:cNvSpPr>
          <p:nvPr/>
        </p:nvSpPr>
        <p:spPr bwMode="auto">
          <a:xfrm>
            <a:off x="3073400" y="6400800"/>
            <a:ext cx="53340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40" bIns="0"/>
          <a:lstStyle>
            <a:lvl1pPr marL="39688">
              <a:spcBef>
                <a:spcPts val="1100"/>
              </a:spcBef>
              <a:buClr>
                <a:srgbClr val="000000"/>
              </a:buClr>
              <a:buSzPct val="100000"/>
              <a:buFont typeface="Arial" charset="0"/>
              <a:buChar char="•"/>
              <a:defRPr sz="4200">
                <a:solidFill>
                  <a:schemeClr val="tx1"/>
                </a:solidFill>
                <a:latin typeface="Calibri" charset="0"/>
                <a:ea typeface="Heiti SC Light" charset="-122"/>
                <a:sym typeface="Calibri" charset="0"/>
              </a:defRPr>
            </a:lvl1pPr>
            <a:lvl2pPr marL="742950" indent="-285750">
              <a:spcBef>
                <a:spcPts val="1000"/>
              </a:spcBef>
              <a:buClr>
                <a:srgbClr val="000000"/>
              </a:buClr>
              <a:buSzPct val="100000"/>
              <a:buFont typeface="Arial" charset="0"/>
              <a:buChar char="–"/>
              <a:defRPr sz="3600">
                <a:solidFill>
                  <a:schemeClr val="tx1"/>
                </a:solidFill>
                <a:latin typeface="Calibri" charset="0"/>
                <a:ea typeface="Heiti SC Light" charset="-122"/>
                <a:sym typeface="Calibri" charset="0"/>
              </a:defRPr>
            </a:lvl2pPr>
            <a:lvl3pPr marL="1143000" indent="-228600">
              <a:spcBef>
                <a:spcPts val="900"/>
              </a:spcBef>
              <a:buClr>
                <a:srgbClr val="000000"/>
              </a:buClr>
              <a:buSzPct val="100000"/>
              <a:buFont typeface="Arial" charset="0"/>
              <a:buChar char="•"/>
              <a:defRPr sz="3000">
                <a:solidFill>
                  <a:schemeClr val="tx1"/>
                </a:solidFill>
                <a:latin typeface="Calibri" charset="0"/>
                <a:ea typeface="Heiti SC Light" charset="-122"/>
                <a:sym typeface="Calibri" charset="0"/>
              </a:defRPr>
            </a:lvl3pPr>
            <a:lvl4pPr marL="16002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4pPr>
            <a:lvl5pPr marL="20574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9pPr>
          </a:lstStyle>
          <a:p>
            <a:pPr algn="ctr" eaLnBrk="1" hangingPunct="1">
              <a:spcBef>
                <a:spcPct val="0"/>
              </a:spcBef>
              <a:buClrTx/>
              <a:buSzTx/>
              <a:buFontTx/>
              <a:buNone/>
            </a:pPr>
            <a:r>
              <a:rPr lang="en-US" altLang="en-US" sz="4400" dirty="0">
                <a:ea typeface="ＭＳ Ｐゴシック" charset="-128"/>
              </a:rPr>
              <a:t>Be prepared to share the big ideas of your article with the rest of the </a:t>
            </a:r>
            <a:r>
              <a:rPr lang="en-US" altLang="en-US" sz="4400" dirty="0" smtClean="0">
                <a:ea typeface="ＭＳ Ｐゴシック" charset="-128"/>
              </a:rPr>
              <a:t>group</a:t>
            </a:r>
            <a:r>
              <a:rPr lang="en-US" altLang="en-US" sz="4400" dirty="0" smtClean="0">
                <a:latin typeface="Calibri Bold" charset="0"/>
                <a:ea typeface="ＭＳ Ｐゴシック" charset="-128"/>
                <a:sym typeface="Calibri Bold" charset="0"/>
              </a:rPr>
              <a:t>.</a:t>
            </a:r>
            <a:endParaRPr lang="en-US" altLang="en-US" sz="4400" dirty="0">
              <a:latin typeface="Calibri Bold" charset="0"/>
              <a:ea typeface="ＭＳ Ｐゴシック" charset="-128"/>
              <a:sym typeface="Calibri Bold"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2800" y="-139700"/>
            <a:ext cx="14628813" cy="992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46" name="Rectangle 3"/>
          <p:cNvSpPr>
            <a:spLocks/>
          </p:cNvSpPr>
          <p:nvPr/>
        </p:nvSpPr>
        <p:spPr bwMode="auto">
          <a:xfrm>
            <a:off x="5207000" y="1066800"/>
            <a:ext cx="6629400" cy="1625600"/>
          </a:xfrm>
          <a:prstGeom prst="rect">
            <a:avLst/>
          </a:prstGeom>
          <a:solidFill>
            <a:schemeClr val="accent1"/>
          </a:solidFill>
          <a:ln w="25400">
            <a:solidFill>
              <a:srgbClr val="FFFFFF"/>
            </a:solidFill>
            <a:miter lim="800000"/>
            <a:headEnd/>
            <a:tailEnd/>
          </a:ln>
        </p:spPr>
        <p:txBody>
          <a:bodyPr lIns="0" tIns="0" rIns="0" bIns="0" anchor="ctr"/>
          <a:lstStyle>
            <a:lvl1pPr algn="ctr">
              <a:defRPr sz="4200">
                <a:solidFill>
                  <a:srgbClr val="000000"/>
                </a:solidFill>
                <a:latin typeface="Gill Sans" charset="0"/>
                <a:ea typeface="Heiti SC Light" charset="-122"/>
                <a:sym typeface="Gill Sans" charset="0"/>
              </a:defRPr>
            </a:lvl1pPr>
            <a:lvl2pPr marL="742950" indent="-285750" algn="ctr">
              <a:defRPr sz="4200">
                <a:solidFill>
                  <a:srgbClr val="000000"/>
                </a:solidFill>
                <a:latin typeface="Gill Sans" charset="0"/>
                <a:ea typeface="Heiti SC Light" charset="-122"/>
                <a:sym typeface="Gill Sans" charset="0"/>
              </a:defRPr>
            </a:lvl2pPr>
            <a:lvl3pPr marL="1143000" indent="-228600" algn="ctr">
              <a:defRPr sz="4200">
                <a:solidFill>
                  <a:srgbClr val="000000"/>
                </a:solidFill>
                <a:latin typeface="Gill Sans" charset="0"/>
                <a:ea typeface="Heiti SC Light" charset="-122"/>
                <a:sym typeface="Gill Sans" charset="0"/>
              </a:defRPr>
            </a:lvl3pPr>
            <a:lvl4pPr marL="1600200" indent="-228600" algn="ctr">
              <a:defRPr sz="4200">
                <a:solidFill>
                  <a:srgbClr val="000000"/>
                </a:solidFill>
                <a:latin typeface="Gill Sans" charset="0"/>
                <a:ea typeface="Heiti SC Light" charset="-122"/>
                <a:sym typeface="Gill Sans" charset="0"/>
              </a:defRPr>
            </a:lvl4pPr>
            <a:lvl5pPr marL="2057400" indent="-228600" algn="ctr">
              <a:defRPr sz="4200">
                <a:solidFill>
                  <a:srgbClr val="000000"/>
                </a:solidFill>
                <a:latin typeface="Gill Sans" charset="0"/>
                <a:ea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hangingPunct="1"/>
            <a:r>
              <a:rPr lang="en-US" altLang="en-US" sz="6000">
                <a:solidFill>
                  <a:srgbClr val="FFFFFF"/>
                </a:solidFill>
                <a:latin typeface="Calibri" charset="0"/>
                <a:ea typeface="ＭＳ Ｐゴシック" charset="-128"/>
                <a:sym typeface="Calibri" charset="0"/>
              </a:rPr>
              <a:t>Big Ideas from Discourse Articles</a:t>
            </a:r>
          </a:p>
        </p:txBody>
      </p:sp>
      <p:sp>
        <p:nvSpPr>
          <p:cNvPr id="82947" name="Rectangle 3"/>
          <p:cNvSpPr>
            <a:spLocks/>
          </p:cNvSpPr>
          <p:nvPr/>
        </p:nvSpPr>
        <p:spPr bwMode="auto">
          <a:xfrm>
            <a:off x="787400" y="7391400"/>
            <a:ext cx="7239000" cy="1473200"/>
          </a:xfrm>
          <a:prstGeom prst="rect">
            <a:avLst/>
          </a:prstGeom>
          <a:solidFill>
            <a:schemeClr val="accent1"/>
          </a:solidFill>
          <a:ln w="25400">
            <a:solidFill>
              <a:srgbClr val="FFFFFF"/>
            </a:solidFill>
            <a:miter lim="800000"/>
            <a:headEnd/>
            <a:tailEnd/>
          </a:ln>
        </p:spPr>
        <p:txBody>
          <a:bodyPr lIns="0" tIns="0" rIns="0" bIns="0" anchor="ctr"/>
          <a:lstStyle>
            <a:lvl1pPr algn="ctr">
              <a:defRPr sz="4200">
                <a:solidFill>
                  <a:srgbClr val="000000"/>
                </a:solidFill>
                <a:latin typeface="Gill Sans" charset="0"/>
                <a:ea typeface="Heiti SC Light" charset="-122"/>
                <a:sym typeface="Gill Sans" charset="0"/>
              </a:defRPr>
            </a:lvl1pPr>
            <a:lvl2pPr marL="742950" indent="-285750" algn="ctr">
              <a:defRPr sz="4200">
                <a:solidFill>
                  <a:srgbClr val="000000"/>
                </a:solidFill>
                <a:latin typeface="Gill Sans" charset="0"/>
                <a:ea typeface="Heiti SC Light" charset="-122"/>
                <a:sym typeface="Gill Sans" charset="0"/>
              </a:defRPr>
            </a:lvl2pPr>
            <a:lvl3pPr marL="1143000" indent="-228600" algn="ctr">
              <a:defRPr sz="4200">
                <a:solidFill>
                  <a:srgbClr val="000000"/>
                </a:solidFill>
                <a:latin typeface="Gill Sans" charset="0"/>
                <a:ea typeface="Heiti SC Light" charset="-122"/>
                <a:sym typeface="Gill Sans" charset="0"/>
              </a:defRPr>
            </a:lvl3pPr>
            <a:lvl4pPr marL="1600200" indent="-228600" algn="ctr">
              <a:defRPr sz="4200">
                <a:solidFill>
                  <a:srgbClr val="000000"/>
                </a:solidFill>
                <a:latin typeface="Gill Sans" charset="0"/>
                <a:ea typeface="Heiti SC Light" charset="-122"/>
                <a:sym typeface="Gill Sans" charset="0"/>
              </a:defRPr>
            </a:lvl4pPr>
            <a:lvl5pPr marL="2057400" indent="-228600" algn="ctr">
              <a:defRPr sz="4200">
                <a:solidFill>
                  <a:srgbClr val="000000"/>
                </a:solidFill>
                <a:latin typeface="Gill Sans" charset="0"/>
                <a:ea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hangingPunct="1"/>
            <a:r>
              <a:rPr lang="en-US" altLang="en-US" sz="5400">
                <a:solidFill>
                  <a:srgbClr val="FFFFFF"/>
                </a:solidFill>
                <a:latin typeface="Calibri" charset="0"/>
                <a:ea typeface="ＭＳ Ｐゴシック" charset="-128"/>
                <a:sym typeface="Calibri" charset="0"/>
              </a:rPr>
              <a:t>Each group shares take away from article.</a:t>
            </a:r>
          </a:p>
        </p:txBody>
      </p:sp>
      <p:sp>
        <p:nvSpPr>
          <p:cNvPr id="82948" name="TextBox 2"/>
          <p:cNvSpPr txBox="1">
            <a:spLocks noChangeArrowheads="1"/>
          </p:cNvSpPr>
          <p:nvPr/>
        </p:nvSpPr>
        <p:spPr bwMode="auto">
          <a:xfrm>
            <a:off x="3378200" y="9093200"/>
            <a:ext cx="56753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sz="4200">
                <a:solidFill>
                  <a:srgbClr val="000000"/>
                </a:solidFill>
                <a:latin typeface="Gill Sans" charset="0"/>
                <a:ea typeface="Heiti SC Light" charset="-122"/>
                <a:sym typeface="Gill Sans" charset="0"/>
              </a:defRPr>
            </a:lvl1pPr>
            <a:lvl2pPr marL="742950" indent="-285750" algn="ctr">
              <a:defRPr sz="4200">
                <a:solidFill>
                  <a:srgbClr val="000000"/>
                </a:solidFill>
                <a:latin typeface="Gill Sans" charset="0"/>
                <a:ea typeface="Heiti SC Light" charset="-122"/>
                <a:sym typeface="Gill Sans" charset="0"/>
              </a:defRPr>
            </a:lvl2pPr>
            <a:lvl3pPr marL="1143000" indent="-228600" algn="ctr">
              <a:defRPr sz="4200">
                <a:solidFill>
                  <a:srgbClr val="000000"/>
                </a:solidFill>
                <a:latin typeface="Gill Sans" charset="0"/>
                <a:ea typeface="Heiti SC Light" charset="-122"/>
                <a:sym typeface="Gill Sans" charset="0"/>
              </a:defRPr>
            </a:lvl3pPr>
            <a:lvl4pPr marL="1600200" indent="-228600" algn="ctr">
              <a:defRPr sz="4200">
                <a:solidFill>
                  <a:srgbClr val="000000"/>
                </a:solidFill>
                <a:latin typeface="Gill Sans" charset="0"/>
                <a:ea typeface="Heiti SC Light" charset="-122"/>
                <a:sym typeface="Gill Sans" charset="0"/>
              </a:defRPr>
            </a:lvl4pPr>
            <a:lvl5pPr marL="2057400" indent="-228600" algn="ctr">
              <a:defRPr sz="4200">
                <a:solidFill>
                  <a:srgbClr val="000000"/>
                </a:solidFill>
                <a:latin typeface="Gill Sans" charset="0"/>
                <a:ea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hangingPunct="1"/>
            <a:r>
              <a:rPr lang="en-US" altLang="en-US" sz="1200">
                <a:solidFill>
                  <a:schemeClr val="bg1"/>
                </a:solidFill>
                <a:latin typeface="Calibri" charset="0"/>
                <a:sym typeface="Calibri" charset="0"/>
              </a:rPr>
              <a:t>Big Idea/ Owen Moore https://www.flickr.com/photos/132053576@N03/ May 21, 2015</a:t>
            </a:r>
          </a:p>
          <a:p>
            <a:pPr eaLnBrk="1" hangingPunct="1"/>
            <a:r>
              <a:rPr lang="en-US" altLang="en-US" sz="1200">
                <a:solidFill>
                  <a:schemeClr val="bg1"/>
                </a:solidFill>
                <a:latin typeface="Calibri" charset="0"/>
                <a:sym typeface="Calibri" charset="0"/>
              </a:rPr>
              <a:t>Photo URL </a:t>
            </a:r>
            <a:r>
              <a:rPr lang="pl-PL" altLang="en-US" sz="1200">
                <a:solidFill>
                  <a:schemeClr val="bg1"/>
                </a:solidFill>
                <a:latin typeface="Calibri" charset="0"/>
                <a:sym typeface="Calibri" charset="0"/>
              </a:rPr>
              <a:t>https://www.flickr.com/photos/132053576@N03/17331325173</a:t>
            </a:r>
            <a:endParaRPr lang="en-US" altLang="en-US" sz="1200">
              <a:solidFill>
                <a:schemeClr val="bg1"/>
              </a:solidFill>
              <a:latin typeface="Calibri" charset="0"/>
              <a:sym typeface="Calibri"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1"/>
          <p:cNvSpPr>
            <a:spLocks/>
          </p:cNvSpPr>
          <p:nvPr/>
        </p:nvSpPr>
        <p:spPr bwMode="auto">
          <a:xfrm>
            <a:off x="8216900" y="425450"/>
            <a:ext cx="4292600" cy="528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4200">
                <a:solidFill>
                  <a:srgbClr val="000000"/>
                </a:solidFill>
                <a:latin typeface="Gill Sans" charset="0"/>
                <a:ea typeface="Heiti SC Light" charset="-122"/>
                <a:sym typeface="Gill Sans" charset="0"/>
              </a:defRPr>
            </a:lvl1pPr>
            <a:lvl2pPr marL="742950" indent="-285750" algn="ctr">
              <a:defRPr sz="4200">
                <a:solidFill>
                  <a:srgbClr val="000000"/>
                </a:solidFill>
                <a:latin typeface="Gill Sans" charset="0"/>
                <a:ea typeface="Heiti SC Light" charset="-122"/>
                <a:sym typeface="Gill Sans" charset="0"/>
              </a:defRPr>
            </a:lvl2pPr>
            <a:lvl3pPr marL="1143000" indent="-228600" algn="ctr">
              <a:defRPr sz="4200">
                <a:solidFill>
                  <a:srgbClr val="000000"/>
                </a:solidFill>
                <a:latin typeface="Gill Sans" charset="0"/>
                <a:ea typeface="Heiti SC Light" charset="-122"/>
                <a:sym typeface="Gill Sans" charset="0"/>
              </a:defRPr>
            </a:lvl3pPr>
            <a:lvl4pPr marL="1600200" indent="-228600" algn="ctr">
              <a:defRPr sz="4200">
                <a:solidFill>
                  <a:srgbClr val="000000"/>
                </a:solidFill>
                <a:latin typeface="Gill Sans" charset="0"/>
                <a:ea typeface="Heiti SC Light" charset="-122"/>
                <a:sym typeface="Gill Sans" charset="0"/>
              </a:defRPr>
            </a:lvl4pPr>
            <a:lvl5pPr marL="2057400" indent="-228600" algn="ctr">
              <a:defRPr sz="4200">
                <a:solidFill>
                  <a:srgbClr val="000000"/>
                </a:solidFill>
                <a:latin typeface="Gill Sans" charset="0"/>
                <a:ea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l" eaLnBrk="1" hangingPunct="1"/>
            <a:r>
              <a:rPr lang="en-US" altLang="en-US">
                <a:solidFill>
                  <a:schemeClr val="tx1"/>
                </a:solidFill>
                <a:latin typeface="Calibri" charset="0"/>
                <a:ea typeface="ＭＳ Ｐゴシック" charset="-128"/>
                <a:sym typeface="Calibri" charset="0"/>
              </a:rPr>
              <a:t>What successful strategies have you developed for student ownership of learning or student engagement in your classroom?</a:t>
            </a:r>
          </a:p>
        </p:txBody>
      </p:sp>
      <p:sp>
        <p:nvSpPr>
          <p:cNvPr id="84994" name="Rectangle 2"/>
          <p:cNvSpPr>
            <a:spLocks/>
          </p:cNvSpPr>
          <p:nvPr/>
        </p:nvSpPr>
        <p:spPr bwMode="auto">
          <a:xfrm>
            <a:off x="2019300" y="7385050"/>
            <a:ext cx="8953500" cy="204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4200">
                <a:solidFill>
                  <a:srgbClr val="000000"/>
                </a:solidFill>
                <a:latin typeface="Gill Sans" charset="0"/>
                <a:ea typeface="Heiti SC Light" charset="-122"/>
                <a:sym typeface="Gill Sans" charset="0"/>
              </a:defRPr>
            </a:lvl1pPr>
            <a:lvl2pPr marL="742950" indent="-285750" algn="ctr">
              <a:defRPr sz="4200">
                <a:solidFill>
                  <a:srgbClr val="000000"/>
                </a:solidFill>
                <a:latin typeface="Gill Sans" charset="0"/>
                <a:ea typeface="Heiti SC Light" charset="-122"/>
                <a:sym typeface="Gill Sans" charset="0"/>
              </a:defRPr>
            </a:lvl2pPr>
            <a:lvl3pPr marL="1143000" indent="-228600" algn="ctr">
              <a:defRPr sz="4200">
                <a:solidFill>
                  <a:srgbClr val="000000"/>
                </a:solidFill>
                <a:latin typeface="Gill Sans" charset="0"/>
                <a:ea typeface="Heiti SC Light" charset="-122"/>
                <a:sym typeface="Gill Sans" charset="0"/>
              </a:defRPr>
            </a:lvl3pPr>
            <a:lvl4pPr marL="1600200" indent="-228600" algn="ctr">
              <a:defRPr sz="4200">
                <a:solidFill>
                  <a:srgbClr val="000000"/>
                </a:solidFill>
                <a:latin typeface="Gill Sans" charset="0"/>
                <a:ea typeface="Heiti SC Light" charset="-122"/>
                <a:sym typeface="Gill Sans" charset="0"/>
              </a:defRPr>
            </a:lvl4pPr>
            <a:lvl5pPr marL="2057400" indent="-228600" algn="ctr">
              <a:defRPr sz="4200">
                <a:solidFill>
                  <a:srgbClr val="000000"/>
                </a:solidFill>
                <a:latin typeface="Gill Sans" charset="0"/>
                <a:ea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algn="l" eaLnBrk="1" hangingPunct="1"/>
            <a:r>
              <a:rPr lang="en-US" altLang="en-US">
                <a:solidFill>
                  <a:schemeClr val="tx1"/>
                </a:solidFill>
                <a:latin typeface="Calibri" charset="0"/>
                <a:ea typeface="ＭＳ Ｐゴシック" charset="-128"/>
                <a:sym typeface="Calibri" charset="0"/>
              </a:rPr>
              <a:t>Record top 2 or 3 ideas from your table on chart paper, take gallery walk at lunch.</a:t>
            </a:r>
          </a:p>
        </p:txBody>
      </p:sp>
      <p:pic>
        <p:nvPicPr>
          <p:cNvPr id="8499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2600" y="-304800"/>
            <a:ext cx="7437438" cy="743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2"/>
          <p:cNvSpPr>
            <a:spLocks/>
          </p:cNvSpPr>
          <p:nvPr/>
        </p:nvSpPr>
        <p:spPr bwMode="auto">
          <a:xfrm>
            <a:off x="1092200" y="5791200"/>
            <a:ext cx="108204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marL="342900" indent="-342900">
              <a:spcBef>
                <a:spcPts val="1100"/>
              </a:spcBef>
              <a:buClr>
                <a:srgbClr val="000000"/>
              </a:buClr>
              <a:buSzPct val="100000"/>
              <a:buFont typeface="Arial" charset="0"/>
              <a:buChar char="•"/>
              <a:defRPr sz="4200">
                <a:solidFill>
                  <a:schemeClr val="tx1"/>
                </a:solidFill>
                <a:latin typeface="Calibri" charset="0"/>
                <a:ea typeface="Heiti SC Light" charset="-122"/>
                <a:sym typeface="Calibri" charset="0"/>
              </a:defRPr>
            </a:lvl1pPr>
            <a:lvl2pPr marL="742950" indent="-285750">
              <a:spcBef>
                <a:spcPts val="1000"/>
              </a:spcBef>
              <a:buClr>
                <a:srgbClr val="000000"/>
              </a:buClr>
              <a:buSzPct val="100000"/>
              <a:buFont typeface="Arial" charset="0"/>
              <a:buChar char="–"/>
              <a:defRPr sz="3600">
                <a:solidFill>
                  <a:schemeClr val="tx1"/>
                </a:solidFill>
                <a:latin typeface="Calibri" charset="0"/>
                <a:ea typeface="Heiti SC Light" charset="-122"/>
                <a:sym typeface="Calibri" charset="0"/>
              </a:defRPr>
            </a:lvl2pPr>
            <a:lvl3pPr marL="666750">
              <a:spcBef>
                <a:spcPts val="900"/>
              </a:spcBef>
              <a:buClr>
                <a:srgbClr val="000000"/>
              </a:buClr>
              <a:buSzPct val="100000"/>
              <a:buFont typeface="Arial" charset="0"/>
              <a:buChar char="•"/>
              <a:defRPr sz="3000">
                <a:solidFill>
                  <a:schemeClr val="tx1"/>
                </a:solidFill>
                <a:latin typeface="Calibri" charset="0"/>
                <a:ea typeface="Heiti SC Light" charset="-122"/>
                <a:sym typeface="Calibri" charset="0"/>
              </a:defRPr>
            </a:lvl3pPr>
            <a:lvl4pPr marL="16002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4pPr>
            <a:lvl5pPr marL="20574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9pPr>
          </a:lstStyle>
          <a:p>
            <a:pPr lvl="2" eaLnBrk="1" hangingPunct="1">
              <a:spcBef>
                <a:spcPts val="875"/>
              </a:spcBef>
              <a:buClrTx/>
              <a:buSzTx/>
              <a:buFontTx/>
              <a:buNone/>
            </a:pPr>
            <a:r>
              <a:rPr lang="en-US" altLang="en-US" sz="4200">
                <a:ea typeface="ＭＳ Ｐゴシック" charset="-128"/>
              </a:rPr>
              <a:t>I can articulate how my PLC will focus on improving our PLC processes.</a:t>
            </a:r>
          </a:p>
          <a:p>
            <a:pPr lvl="2" eaLnBrk="1" hangingPunct="1">
              <a:spcBef>
                <a:spcPts val="875"/>
              </a:spcBef>
              <a:buClrTx/>
              <a:buSzTx/>
              <a:buFontTx/>
              <a:buNone/>
            </a:pPr>
            <a:r>
              <a:rPr lang="en-US" altLang="en-US" sz="4200">
                <a:ea typeface="ＭＳ Ｐゴシック" charset="-128"/>
              </a:rPr>
              <a:t>I know what support I need from my PLC in order to improve instruction.</a:t>
            </a:r>
          </a:p>
        </p:txBody>
      </p:sp>
      <p:sp>
        <p:nvSpPr>
          <p:cNvPr id="87042" name="Rectangle 3"/>
          <p:cNvSpPr>
            <a:spLocks noGrp="1" noChangeArrowheads="1"/>
          </p:cNvSpPr>
          <p:nvPr>
            <p:ph type="body" idx="1"/>
          </p:nvPr>
        </p:nvSpPr>
        <p:spPr>
          <a:xfrm>
            <a:off x="241300" y="368300"/>
            <a:ext cx="5346700" cy="4711700"/>
          </a:xfrm>
        </p:spPr>
        <p:txBody>
          <a:bodyPr/>
          <a:lstStyle/>
          <a:p>
            <a:pPr marL="0" indent="0" algn="ctr" eaLnBrk="1" hangingPunct="1">
              <a:spcBef>
                <a:spcPct val="0"/>
              </a:spcBef>
              <a:buFont typeface="Arial" charset="0"/>
              <a:buNone/>
            </a:pPr>
            <a:r>
              <a:rPr lang="en-US" altLang="en-US" sz="4400"/>
              <a:t>How can we improve PLC processes for supporting instructional improvement in our PLC for the remainder of the school year?</a:t>
            </a:r>
          </a:p>
        </p:txBody>
      </p:sp>
      <p:pic>
        <p:nvPicPr>
          <p:cNvPr id="87043"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88000" y="368300"/>
            <a:ext cx="7067550" cy="397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8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177800"/>
            <a:ext cx="8940800" cy="894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round/>
                <a:headEnd/>
                <a:tailEnd/>
              </a14:hiddenLine>
            </a:ext>
          </a:extLst>
        </p:spPr>
      </p:pic>
      <p:sp>
        <p:nvSpPr>
          <p:cNvPr id="89090" name="Rectangle 2"/>
          <p:cNvSpPr>
            <a:spLocks/>
          </p:cNvSpPr>
          <p:nvPr/>
        </p:nvSpPr>
        <p:spPr bwMode="auto">
          <a:xfrm>
            <a:off x="5559425" y="1041400"/>
            <a:ext cx="187483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40640" bIns="0">
            <a:spAutoFit/>
          </a:bodyPr>
          <a:lstStyle>
            <a:lvl1pPr marL="39688">
              <a:spcBef>
                <a:spcPts val="1100"/>
              </a:spcBef>
              <a:buClr>
                <a:srgbClr val="000000"/>
              </a:buClr>
              <a:buSzPct val="100000"/>
              <a:buFont typeface="Arial" charset="0"/>
              <a:buChar char="•"/>
              <a:defRPr sz="4200">
                <a:solidFill>
                  <a:schemeClr val="tx1"/>
                </a:solidFill>
                <a:latin typeface="Calibri" charset="0"/>
                <a:ea typeface="Heiti SC Light" charset="-122"/>
                <a:sym typeface="Calibri" charset="0"/>
              </a:defRPr>
            </a:lvl1pPr>
            <a:lvl2pPr marL="742950" indent="-285750">
              <a:spcBef>
                <a:spcPts val="1000"/>
              </a:spcBef>
              <a:buClr>
                <a:srgbClr val="000000"/>
              </a:buClr>
              <a:buSzPct val="100000"/>
              <a:buFont typeface="Arial" charset="0"/>
              <a:buChar char="–"/>
              <a:defRPr sz="3600">
                <a:solidFill>
                  <a:schemeClr val="tx1"/>
                </a:solidFill>
                <a:latin typeface="Calibri" charset="0"/>
                <a:ea typeface="Heiti SC Light" charset="-122"/>
                <a:sym typeface="Calibri" charset="0"/>
              </a:defRPr>
            </a:lvl2pPr>
            <a:lvl3pPr marL="1143000" indent="-228600">
              <a:spcBef>
                <a:spcPts val="900"/>
              </a:spcBef>
              <a:buClr>
                <a:srgbClr val="000000"/>
              </a:buClr>
              <a:buSzPct val="100000"/>
              <a:buFont typeface="Arial" charset="0"/>
              <a:buChar char="•"/>
              <a:defRPr sz="3000">
                <a:solidFill>
                  <a:schemeClr val="tx1"/>
                </a:solidFill>
                <a:latin typeface="Calibri" charset="0"/>
                <a:ea typeface="Heiti SC Light" charset="-122"/>
                <a:sym typeface="Calibri" charset="0"/>
              </a:defRPr>
            </a:lvl3pPr>
            <a:lvl4pPr marL="16002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4pPr>
            <a:lvl5pPr marL="20574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9pPr>
          </a:lstStyle>
          <a:p>
            <a:pPr algn="ctr" eaLnBrk="1" hangingPunct="1">
              <a:spcBef>
                <a:spcPct val="0"/>
              </a:spcBef>
              <a:buClrTx/>
              <a:buSzTx/>
              <a:buFontTx/>
              <a:buNone/>
            </a:pPr>
            <a:r>
              <a:rPr lang="en-US" altLang="en-US" sz="4800">
                <a:solidFill>
                  <a:srgbClr val="FFFFFF"/>
                </a:solidFill>
                <a:latin typeface="Calibri Bold" charset="0"/>
                <a:ea typeface="ＭＳ Ｐゴシック" charset="-128"/>
                <a:sym typeface="Calibri Bold" charset="0"/>
              </a:rPr>
              <a:t>2 Stars</a:t>
            </a:r>
          </a:p>
          <a:p>
            <a:pPr algn="ctr" eaLnBrk="1" hangingPunct="1">
              <a:spcBef>
                <a:spcPct val="0"/>
              </a:spcBef>
              <a:buClrTx/>
              <a:buSzTx/>
              <a:buFontTx/>
              <a:buNone/>
            </a:pPr>
            <a:r>
              <a:rPr lang="en-US" altLang="en-US" sz="4800">
                <a:solidFill>
                  <a:srgbClr val="FFFFFF"/>
                </a:solidFill>
                <a:latin typeface="Calibri Bold" charset="0"/>
                <a:ea typeface="ＭＳ Ｐゴシック" charset="-128"/>
                <a:sym typeface="Calibri Bold" charset="0"/>
              </a:rPr>
              <a:t>1 Wish</a:t>
            </a:r>
          </a:p>
        </p:txBody>
      </p:sp>
      <p:sp>
        <p:nvSpPr>
          <p:cNvPr id="89091" name="Rectangle 3"/>
          <p:cNvSpPr>
            <a:spLocks/>
          </p:cNvSpPr>
          <p:nvPr/>
        </p:nvSpPr>
        <p:spPr bwMode="auto">
          <a:xfrm>
            <a:off x="4533900" y="5435600"/>
            <a:ext cx="393065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40640" bIns="0">
            <a:spAutoFit/>
          </a:bodyPr>
          <a:lstStyle>
            <a:lvl1pPr marL="39688">
              <a:spcBef>
                <a:spcPts val="1100"/>
              </a:spcBef>
              <a:buClr>
                <a:srgbClr val="000000"/>
              </a:buClr>
              <a:buSzPct val="100000"/>
              <a:buFont typeface="Arial" charset="0"/>
              <a:buChar char="•"/>
              <a:defRPr sz="4200">
                <a:solidFill>
                  <a:schemeClr val="tx1"/>
                </a:solidFill>
                <a:latin typeface="Calibri" charset="0"/>
                <a:ea typeface="Heiti SC Light" charset="-122"/>
                <a:sym typeface="Calibri" charset="0"/>
              </a:defRPr>
            </a:lvl1pPr>
            <a:lvl2pPr marL="742950" indent="-285750">
              <a:spcBef>
                <a:spcPts val="1000"/>
              </a:spcBef>
              <a:buClr>
                <a:srgbClr val="000000"/>
              </a:buClr>
              <a:buSzPct val="100000"/>
              <a:buFont typeface="Arial" charset="0"/>
              <a:buChar char="–"/>
              <a:defRPr sz="3600">
                <a:solidFill>
                  <a:schemeClr val="tx1"/>
                </a:solidFill>
                <a:latin typeface="Calibri" charset="0"/>
                <a:ea typeface="Heiti SC Light" charset="-122"/>
                <a:sym typeface="Calibri" charset="0"/>
              </a:defRPr>
            </a:lvl2pPr>
            <a:lvl3pPr marL="1143000" indent="-228600">
              <a:spcBef>
                <a:spcPts val="900"/>
              </a:spcBef>
              <a:buClr>
                <a:srgbClr val="000000"/>
              </a:buClr>
              <a:buSzPct val="100000"/>
              <a:buFont typeface="Arial" charset="0"/>
              <a:buChar char="•"/>
              <a:defRPr sz="3000">
                <a:solidFill>
                  <a:schemeClr val="tx1"/>
                </a:solidFill>
                <a:latin typeface="Calibri" charset="0"/>
                <a:ea typeface="Heiti SC Light" charset="-122"/>
                <a:sym typeface="Calibri" charset="0"/>
              </a:defRPr>
            </a:lvl3pPr>
            <a:lvl4pPr marL="16002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4pPr>
            <a:lvl5pPr marL="20574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9pPr>
          </a:lstStyle>
          <a:p>
            <a:pPr algn="ctr" eaLnBrk="1" hangingPunct="1">
              <a:spcBef>
                <a:spcPct val="0"/>
              </a:spcBef>
              <a:buClrTx/>
              <a:buSzTx/>
              <a:buFontTx/>
              <a:buNone/>
            </a:pPr>
            <a:r>
              <a:rPr lang="en-US" altLang="en-US" sz="4800">
                <a:solidFill>
                  <a:srgbClr val="FFFFFF"/>
                </a:solidFill>
                <a:latin typeface="Calibri Bold" charset="0"/>
                <a:ea typeface="ＭＳ Ｐゴシック" charset="-128"/>
                <a:sym typeface="Calibri Bold" charset="0"/>
              </a:rPr>
              <a:t>Visual</a:t>
            </a:r>
          </a:p>
          <a:p>
            <a:pPr algn="ctr" eaLnBrk="1" hangingPunct="1">
              <a:spcBef>
                <a:spcPct val="0"/>
              </a:spcBef>
              <a:buClrTx/>
              <a:buSzTx/>
              <a:buFontTx/>
              <a:buNone/>
            </a:pPr>
            <a:r>
              <a:rPr lang="en-US" altLang="en-US" sz="4800">
                <a:solidFill>
                  <a:srgbClr val="FFFFFF"/>
                </a:solidFill>
                <a:latin typeface="Calibri Bold" charset="0"/>
                <a:ea typeface="ＭＳ Ｐゴシック" charset="-128"/>
                <a:sym typeface="Calibri Bold" charset="0"/>
              </a:rPr>
              <a:t>representation</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body" idx="1"/>
          </p:nvPr>
        </p:nvSpPr>
        <p:spPr>
          <a:xfrm>
            <a:off x="635000" y="3022600"/>
            <a:ext cx="11455400" cy="5719763"/>
          </a:xfrm>
        </p:spPr>
        <p:txBody>
          <a:bodyPr lIns="0" tIns="0" rIns="457200" bIns="0"/>
          <a:lstStyle/>
          <a:p>
            <a:pPr marL="228600" indent="-203200" eaLnBrk="1" hangingPunct="1">
              <a:spcBef>
                <a:spcPct val="0"/>
              </a:spcBef>
              <a:tabLst>
                <a:tab pos="114300" algn="l"/>
                <a:tab pos="177800" algn="l"/>
                <a:tab pos="647700" algn="l"/>
                <a:tab pos="914400" algn="l"/>
              </a:tabLst>
              <a:defRPr/>
            </a:pPr>
            <a:r>
              <a:rPr lang="en-US" altLang="en-US" sz="4400" dirty="0">
                <a:ea typeface="ＭＳ Ｐゴシック" charset="-128"/>
              </a:rPr>
              <a:t>Improve teachers</a:t>
            </a:r>
            <a:r>
              <a:rPr lang="ja-JP" altLang="en-US" sz="4400" dirty="0" smtClean="0">
                <a:ea typeface="ＭＳ Ｐゴシック" charset="-128"/>
              </a:rPr>
              <a:t>’</a:t>
            </a:r>
            <a:r>
              <a:rPr lang="en-US" altLang="ja-JP" sz="4400" dirty="0" smtClean="0">
                <a:ea typeface="ＭＳ Ｐゴシック" charset="-128"/>
              </a:rPr>
              <a:t>content </a:t>
            </a:r>
            <a:r>
              <a:rPr lang="en-US" altLang="ja-JP" sz="4400" dirty="0">
                <a:ea typeface="ＭＳ Ｐゴシック" charset="-128"/>
              </a:rPr>
              <a:t>area knowledge in mathematics and </a:t>
            </a:r>
            <a:r>
              <a:rPr lang="en-US" altLang="ja-JP" sz="4400" dirty="0" smtClean="0">
                <a:ea typeface="ＭＳ Ｐゴシック" charset="-128"/>
              </a:rPr>
              <a:t>science</a:t>
            </a:r>
            <a:endParaRPr lang="en-US" altLang="ja-JP" sz="4400" dirty="0"/>
          </a:p>
          <a:p>
            <a:pPr marL="25400" indent="0" eaLnBrk="1" hangingPunct="1">
              <a:spcBef>
                <a:spcPct val="0"/>
              </a:spcBef>
              <a:buFont typeface="Calibri" charset="0"/>
              <a:buNone/>
              <a:tabLst>
                <a:tab pos="114300" algn="l"/>
                <a:tab pos="177800" algn="l"/>
                <a:tab pos="647700" algn="l"/>
                <a:tab pos="914400" algn="l"/>
              </a:tabLst>
              <a:defRPr/>
            </a:pPr>
            <a:endParaRPr lang="en-US" altLang="en-US" sz="4400" dirty="0"/>
          </a:p>
          <a:p>
            <a:pPr marL="228600" indent="-203200" eaLnBrk="1" hangingPunct="1">
              <a:spcBef>
                <a:spcPct val="0"/>
              </a:spcBef>
              <a:tabLst>
                <a:tab pos="114300" algn="l"/>
                <a:tab pos="177800" algn="l"/>
                <a:tab pos="647700" algn="l"/>
                <a:tab pos="914400" algn="l"/>
              </a:tabLst>
              <a:defRPr/>
            </a:pPr>
            <a:r>
              <a:rPr lang="en-US" altLang="en-US" sz="4400" dirty="0" smtClean="0"/>
              <a:t>Increase </a:t>
            </a:r>
            <a:r>
              <a:rPr lang="en-US" altLang="en-US" sz="4400" dirty="0"/>
              <a:t>student achievement in mathematics and science</a:t>
            </a:r>
          </a:p>
          <a:p>
            <a:pPr marL="228600" indent="-203200" eaLnBrk="1" hangingPunct="1">
              <a:spcBef>
                <a:spcPts val="5000"/>
              </a:spcBef>
              <a:tabLst>
                <a:tab pos="114300" algn="l"/>
                <a:tab pos="177800" algn="l"/>
                <a:tab pos="647700" algn="l"/>
                <a:tab pos="914400" algn="l"/>
              </a:tabLst>
              <a:defRPr/>
            </a:pPr>
            <a:r>
              <a:rPr lang="en-US" altLang="en-US" sz="4400" dirty="0"/>
              <a:t>Ensure that all schools have an articulated and shared vision that reflects a belief in </a:t>
            </a:r>
            <a:r>
              <a:rPr lang="en-US" altLang="en-US" sz="4400" dirty="0" smtClean="0"/>
              <a:t>students’ </a:t>
            </a:r>
            <a:r>
              <a:rPr lang="en-US" altLang="ja-JP" sz="4400" dirty="0" smtClean="0"/>
              <a:t>capacity </a:t>
            </a:r>
            <a:r>
              <a:rPr lang="en-US" altLang="ja-JP" sz="4400" dirty="0"/>
              <a:t>to learn  </a:t>
            </a:r>
            <a:endParaRPr lang="en-US" altLang="en-US" sz="4400" dirty="0"/>
          </a:p>
        </p:txBody>
      </p:sp>
      <p:sp>
        <p:nvSpPr>
          <p:cNvPr id="58370" name="Rectangle 3"/>
          <p:cNvSpPr>
            <a:spLocks/>
          </p:cNvSpPr>
          <p:nvPr/>
        </p:nvSpPr>
        <p:spPr bwMode="auto">
          <a:xfrm>
            <a:off x="736600" y="3022600"/>
            <a:ext cx="11252200" cy="566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marL="228600" indent="-203200">
              <a:spcBef>
                <a:spcPts val="2400"/>
              </a:spcBef>
              <a:buClr>
                <a:srgbClr val="000000"/>
              </a:buClr>
              <a:buSzPct val="100000"/>
              <a:buFont typeface="Calibri" charset="0"/>
              <a:buChar char="•"/>
              <a:tabLst>
                <a:tab pos="114300" algn="l"/>
                <a:tab pos="177800" algn="l"/>
                <a:tab pos="647700" algn="l"/>
                <a:tab pos="914400" algn="l"/>
              </a:tabLst>
              <a:defRPr sz="3600">
                <a:solidFill>
                  <a:schemeClr val="tx1"/>
                </a:solidFill>
                <a:latin typeface="Calibri" charset="0"/>
                <a:ea typeface="Heiti SC Light" charset="-122"/>
                <a:sym typeface="Calibri" charset="0"/>
              </a:defRPr>
            </a:lvl1pPr>
            <a:lvl2pPr marL="742950" indent="-285750">
              <a:spcBef>
                <a:spcPts val="2400"/>
              </a:spcBef>
              <a:buClr>
                <a:srgbClr val="000000"/>
              </a:buClr>
              <a:buSzPct val="100000"/>
              <a:buFont typeface="Calibri" charset="0"/>
              <a:buChar char="•"/>
              <a:tabLst>
                <a:tab pos="114300" algn="l"/>
                <a:tab pos="177800" algn="l"/>
                <a:tab pos="647700" algn="l"/>
                <a:tab pos="914400" algn="l"/>
              </a:tabLst>
              <a:defRPr sz="3600">
                <a:solidFill>
                  <a:schemeClr val="tx1"/>
                </a:solidFill>
                <a:latin typeface="Calibri" charset="0"/>
                <a:ea typeface="Heiti SC Light" charset="-122"/>
                <a:sym typeface="Calibri" charset="0"/>
              </a:defRPr>
            </a:lvl2pPr>
            <a:lvl3pPr marL="1143000" indent="-228600">
              <a:spcBef>
                <a:spcPts val="2400"/>
              </a:spcBef>
              <a:buClr>
                <a:srgbClr val="000000"/>
              </a:buClr>
              <a:buSzPct val="100000"/>
              <a:buFont typeface="Calibri" charset="0"/>
              <a:buChar char="•"/>
              <a:tabLst>
                <a:tab pos="114300" algn="l"/>
                <a:tab pos="177800" algn="l"/>
                <a:tab pos="647700" algn="l"/>
                <a:tab pos="914400" algn="l"/>
              </a:tabLst>
              <a:defRPr sz="3600">
                <a:solidFill>
                  <a:schemeClr val="tx1"/>
                </a:solidFill>
                <a:latin typeface="Calibri" charset="0"/>
                <a:ea typeface="Heiti SC Light" charset="-122"/>
                <a:sym typeface="Calibri" charset="0"/>
              </a:defRPr>
            </a:lvl3pPr>
            <a:lvl4pPr marL="1600200" indent="-228600">
              <a:spcBef>
                <a:spcPts val="2400"/>
              </a:spcBef>
              <a:buClr>
                <a:srgbClr val="000000"/>
              </a:buClr>
              <a:buSzPct val="100000"/>
              <a:buFont typeface="Calibri" charset="0"/>
              <a:buChar char="•"/>
              <a:tabLst>
                <a:tab pos="114300" algn="l"/>
                <a:tab pos="177800" algn="l"/>
                <a:tab pos="647700" algn="l"/>
                <a:tab pos="914400" algn="l"/>
              </a:tabLst>
              <a:defRPr sz="3600">
                <a:solidFill>
                  <a:schemeClr val="tx1"/>
                </a:solidFill>
                <a:latin typeface="Calibri" charset="0"/>
                <a:ea typeface="Heiti SC Light" charset="-122"/>
                <a:sym typeface="Calibri" charset="0"/>
              </a:defRPr>
            </a:lvl4pPr>
            <a:lvl5pPr marL="2057400" indent="-228600">
              <a:spcBef>
                <a:spcPts val="2400"/>
              </a:spcBef>
              <a:buClr>
                <a:srgbClr val="000000"/>
              </a:buClr>
              <a:buSzPct val="100000"/>
              <a:buFont typeface="Calibri" charset="0"/>
              <a:buChar char="•"/>
              <a:tabLst>
                <a:tab pos="114300" algn="l"/>
                <a:tab pos="177800" algn="l"/>
                <a:tab pos="647700" algn="l"/>
                <a:tab pos="914400" algn="l"/>
              </a:tabLst>
              <a:defRPr sz="3600">
                <a:solidFill>
                  <a:schemeClr val="tx1"/>
                </a:solidFill>
                <a:latin typeface="Calibri" charset="0"/>
                <a:ea typeface="Heiti SC Light" charset="-122"/>
                <a:sym typeface="Calibri" charset="0"/>
              </a:defRPr>
            </a:lvl5pPr>
            <a:lvl6pPr marL="2514600" indent="-228600" eaLnBrk="0" fontAlgn="base" hangingPunct="0">
              <a:spcBef>
                <a:spcPts val="2400"/>
              </a:spcBef>
              <a:spcAft>
                <a:spcPct val="0"/>
              </a:spcAft>
              <a:buClr>
                <a:srgbClr val="000000"/>
              </a:buClr>
              <a:buSzPct val="100000"/>
              <a:buFont typeface="Calibri" charset="0"/>
              <a:buChar char="•"/>
              <a:tabLst>
                <a:tab pos="114300" algn="l"/>
                <a:tab pos="177800" algn="l"/>
                <a:tab pos="647700" algn="l"/>
                <a:tab pos="914400" algn="l"/>
              </a:tabLst>
              <a:defRPr sz="3600">
                <a:solidFill>
                  <a:schemeClr val="tx1"/>
                </a:solidFill>
                <a:latin typeface="Calibri" charset="0"/>
                <a:ea typeface="Heiti SC Light" charset="-122"/>
                <a:sym typeface="Calibri" charset="0"/>
              </a:defRPr>
            </a:lvl6pPr>
            <a:lvl7pPr marL="2971800" indent="-228600" eaLnBrk="0" fontAlgn="base" hangingPunct="0">
              <a:spcBef>
                <a:spcPts val="2400"/>
              </a:spcBef>
              <a:spcAft>
                <a:spcPct val="0"/>
              </a:spcAft>
              <a:buClr>
                <a:srgbClr val="000000"/>
              </a:buClr>
              <a:buSzPct val="100000"/>
              <a:buFont typeface="Calibri" charset="0"/>
              <a:buChar char="•"/>
              <a:tabLst>
                <a:tab pos="114300" algn="l"/>
                <a:tab pos="177800" algn="l"/>
                <a:tab pos="647700" algn="l"/>
                <a:tab pos="914400" algn="l"/>
              </a:tabLst>
              <a:defRPr sz="3600">
                <a:solidFill>
                  <a:schemeClr val="tx1"/>
                </a:solidFill>
                <a:latin typeface="Calibri" charset="0"/>
                <a:ea typeface="Heiti SC Light" charset="-122"/>
                <a:sym typeface="Calibri" charset="0"/>
              </a:defRPr>
            </a:lvl7pPr>
            <a:lvl8pPr marL="3429000" indent="-228600" eaLnBrk="0" fontAlgn="base" hangingPunct="0">
              <a:spcBef>
                <a:spcPts val="2400"/>
              </a:spcBef>
              <a:spcAft>
                <a:spcPct val="0"/>
              </a:spcAft>
              <a:buClr>
                <a:srgbClr val="000000"/>
              </a:buClr>
              <a:buSzPct val="100000"/>
              <a:buFont typeface="Calibri" charset="0"/>
              <a:buChar char="•"/>
              <a:tabLst>
                <a:tab pos="114300" algn="l"/>
                <a:tab pos="177800" algn="l"/>
                <a:tab pos="647700" algn="l"/>
                <a:tab pos="914400" algn="l"/>
              </a:tabLst>
              <a:defRPr sz="3600">
                <a:solidFill>
                  <a:schemeClr val="tx1"/>
                </a:solidFill>
                <a:latin typeface="Calibri" charset="0"/>
                <a:ea typeface="Heiti SC Light" charset="-122"/>
                <a:sym typeface="Calibri" charset="0"/>
              </a:defRPr>
            </a:lvl8pPr>
            <a:lvl9pPr marL="3886200" indent="-228600" eaLnBrk="0" fontAlgn="base" hangingPunct="0">
              <a:spcBef>
                <a:spcPts val="2400"/>
              </a:spcBef>
              <a:spcAft>
                <a:spcPct val="0"/>
              </a:spcAft>
              <a:buClr>
                <a:srgbClr val="000000"/>
              </a:buClr>
              <a:buSzPct val="100000"/>
              <a:buFont typeface="Calibri" charset="0"/>
              <a:buChar char="•"/>
              <a:tabLst>
                <a:tab pos="114300" algn="l"/>
                <a:tab pos="177800" algn="l"/>
                <a:tab pos="647700" algn="l"/>
                <a:tab pos="914400" algn="l"/>
              </a:tabLst>
              <a:defRPr sz="3600">
                <a:solidFill>
                  <a:schemeClr val="tx1"/>
                </a:solidFill>
                <a:latin typeface="Calibri" charset="0"/>
                <a:ea typeface="Heiti SC Light" charset="-122"/>
                <a:sym typeface="Calibri" charset="0"/>
              </a:defRPr>
            </a:lvl9pPr>
          </a:lstStyle>
          <a:p>
            <a:pPr algn="ctr" eaLnBrk="1" hangingPunct="1">
              <a:spcBef>
                <a:spcPts val="5000"/>
              </a:spcBef>
              <a:buClrTx/>
              <a:buSzTx/>
              <a:buFontTx/>
              <a:buNone/>
            </a:pPr>
            <a:endParaRPr lang="en-US" altLang="en-US" sz="4200">
              <a:latin typeface="Gill Sans" charset="0"/>
              <a:ea typeface="ＭＳ Ｐゴシック" charset="-128"/>
              <a:sym typeface="Gill Sans" charset="0"/>
            </a:endParaRPr>
          </a:p>
        </p:txBody>
      </p:sp>
      <p:pic>
        <p:nvPicPr>
          <p:cNvPr id="5837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00450" y="-65088"/>
            <a:ext cx="5524500" cy="308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311400" y="9067800"/>
            <a:ext cx="7229475" cy="461963"/>
          </a:xfrm>
          <a:prstGeom prst="rect">
            <a:avLst/>
          </a:prstGeom>
          <a:noFill/>
        </p:spPr>
        <p:txBody>
          <a:bodyPr wrap="none">
            <a:spAutoFit/>
          </a:bodyPr>
          <a:lstStyle/>
          <a:p>
            <a:pPr algn="ctr" eaLnBrk="1" hangingPunct="1">
              <a:defRPr/>
            </a:pPr>
            <a:r>
              <a:rPr lang="en-US" altLang="ja-JP" sz="1200" dirty="0">
                <a:latin typeface="+mn-lt"/>
                <a:ea typeface="ＭＳ Ｐゴシック" charset="-128"/>
                <a:sym typeface="Helvetica" charset="0"/>
              </a:rPr>
              <a:t>Small team goals logo/ </a:t>
            </a:r>
            <a:r>
              <a:rPr lang="en-US" altLang="ja-JP" sz="1200" dirty="0" err="1">
                <a:latin typeface="+mn-lt"/>
                <a:ea typeface="ＭＳ Ｐゴシック" charset="-128"/>
                <a:sym typeface="Helvetica" charset="0"/>
              </a:rPr>
              <a:t>Dgultekin</a:t>
            </a:r>
            <a:r>
              <a:rPr lang="en-US" altLang="ja-JP" sz="1200" dirty="0">
                <a:latin typeface="+mn-lt"/>
                <a:ea typeface="ＭＳ Ｐゴシック" charset="-128"/>
                <a:sym typeface="Helvetica" charset="0"/>
              </a:rPr>
              <a:t> https://</a:t>
            </a:r>
            <a:r>
              <a:rPr lang="en-US" altLang="ja-JP" sz="1200" dirty="0" err="1">
                <a:latin typeface="+mn-lt"/>
                <a:ea typeface="ＭＳ Ｐゴシック" charset="-128"/>
                <a:sym typeface="Helvetica" charset="0"/>
              </a:rPr>
              <a:t>commons.wikimedia.org</a:t>
            </a:r>
            <a:r>
              <a:rPr lang="en-US" altLang="ja-JP" sz="1200" dirty="0">
                <a:latin typeface="+mn-lt"/>
                <a:ea typeface="ＭＳ Ｐゴシック" charset="-128"/>
                <a:sym typeface="Helvetica" charset="0"/>
              </a:rPr>
              <a:t>/wiki/</a:t>
            </a:r>
            <a:r>
              <a:rPr lang="en-US" altLang="ja-JP" sz="1200" dirty="0" err="1">
                <a:latin typeface="+mn-lt"/>
                <a:ea typeface="ＭＳ Ｐゴシック" charset="-128"/>
                <a:sym typeface="Helvetica" charset="0"/>
              </a:rPr>
              <a:t>User:Dgultekin</a:t>
            </a:r>
            <a:r>
              <a:rPr lang="en-US" altLang="ja-JP" sz="1200" dirty="0">
                <a:latin typeface="+mn-lt"/>
                <a:ea typeface="ＭＳ Ｐゴシック" charset="-128"/>
                <a:sym typeface="Helvetica" charset="0"/>
              </a:rPr>
              <a:t>/ November 4, 2010</a:t>
            </a:r>
          </a:p>
          <a:p>
            <a:pPr algn="ctr" eaLnBrk="1" hangingPunct="1">
              <a:defRPr/>
            </a:pPr>
            <a:r>
              <a:rPr lang="en-US" altLang="ja-JP" sz="1200" dirty="0">
                <a:latin typeface="+mn-lt"/>
                <a:ea typeface="ＭＳ Ｐゴシック" charset="-128"/>
                <a:sym typeface="Helvetica" charset="0"/>
              </a:rPr>
              <a:t>Photo URL https://</a:t>
            </a:r>
            <a:r>
              <a:rPr lang="en-US" altLang="ja-JP" sz="1200" dirty="0" err="1">
                <a:latin typeface="+mn-lt"/>
                <a:ea typeface="ＭＳ Ｐゴシック" charset="-128"/>
                <a:sym typeface="Helvetica" charset="0"/>
              </a:rPr>
              <a:t>upload.wikimedia.org</a:t>
            </a:r>
            <a:r>
              <a:rPr lang="en-US" altLang="ja-JP" sz="1200" dirty="0">
                <a:latin typeface="+mn-lt"/>
                <a:ea typeface="ＭＳ Ｐゴシック" charset="-128"/>
                <a:sym typeface="Helvetica" charset="0"/>
              </a:rPr>
              <a:t>/</a:t>
            </a:r>
            <a:r>
              <a:rPr lang="en-US" altLang="ja-JP" sz="1200" dirty="0" err="1">
                <a:latin typeface="+mn-lt"/>
                <a:ea typeface="ＭＳ Ｐゴシック" charset="-128"/>
                <a:sym typeface="Helvetica" charset="0"/>
              </a:rPr>
              <a:t>wikipedia</a:t>
            </a:r>
            <a:r>
              <a:rPr lang="en-US" altLang="ja-JP" sz="1200" dirty="0">
                <a:latin typeface="+mn-lt"/>
                <a:ea typeface="ＭＳ Ｐゴシック" charset="-128"/>
                <a:sym typeface="Helvetica" charset="0"/>
              </a:rPr>
              <a:t>/commons/d/de/Sm_team_goals_logo_fundraising_2010.png</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2"/>
          <p:cNvSpPr>
            <a:spLocks/>
          </p:cNvSpPr>
          <p:nvPr/>
        </p:nvSpPr>
        <p:spPr bwMode="auto">
          <a:xfrm>
            <a:off x="3090863" y="228600"/>
            <a:ext cx="50720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40640" bIns="0">
            <a:spAutoFit/>
          </a:bodyPr>
          <a:lstStyle>
            <a:lvl1pPr marL="39688">
              <a:spcBef>
                <a:spcPts val="1100"/>
              </a:spcBef>
              <a:buClr>
                <a:srgbClr val="000000"/>
              </a:buClr>
              <a:buSzPct val="100000"/>
              <a:buFont typeface="Arial" charset="0"/>
              <a:buChar char="•"/>
              <a:defRPr sz="4200">
                <a:solidFill>
                  <a:schemeClr val="tx1"/>
                </a:solidFill>
                <a:latin typeface="Calibri" charset="0"/>
                <a:ea typeface="Heiti SC Light" charset="-122"/>
                <a:sym typeface="Calibri" charset="0"/>
              </a:defRPr>
            </a:lvl1pPr>
            <a:lvl2pPr marL="742950" indent="-285750">
              <a:spcBef>
                <a:spcPts val="1000"/>
              </a:spcBef>
              <a:buClr>
                <a:srgbClr val="000000"/>
              </a:buClr>
              <a:buSzPct val="100000"/>
              <a:buFont typeface="Arial" charset="0"/>
              <a:buChar char="–"/>
              <a:defRPr sz="3600">
                <a:solidFill>
                  <a:schemeClr val="tx1"/>
                </a:solidFill>
                <a:latin typeface="Calibri" charset="0"/>
                <a:ea typeface="Heiti SC Light" charset="-122"/>
                <a:sym typeface="Calibri" charset="0"/>
              </a:defRPr>
            </a:lvl2pPr>
            <a:lvl3pPr marL="1143000" indent="-228600">
              <a:spcBef>
                <a:spcPts val="900"/>
              </a:spcBef>
              <a:buClr>
                <a:srgbClr val="000000"/>
              </a:buClr>
              <a:buSzPct val="100000"/>
              <a:buFont typeface="Arial" charset="0"/>
              <a:buChar char="•"/>
              <a:defRPr sz="3000">
                <a:solidFill>
                  <a:schemeClr val="tx1"/>
                </a:solidFill>
                <a:latin typeface="Calibri" charset="0"/>
                <a:ea typeface="Heiti SC Light" charset="-122"/>
                <a:sym typeface="Calibri" charset="0"/>
              </a:defRPr>
            </a:lvl3pPr>
            <a:lvl4pPr marL="16002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4pPr>
            <a:lvl5pPr marL="20574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9pPr>
          </a:lstStyle>
          <a:p>
            <a:pPr algn="ctr" eaLnBrk="1" hangingPunct="1">
              <a:spcBef>
                <a:spcPct val="0"/>
              </a:spcBef>
              <a:buClrTx/>
              <a:buSzTx/>
              <a:buFontTx/>
              <a:buNone/>
            </a:pPr>
            <a:r>
              <a:rPr lang="en-US" altLang="en-US" sz="6000">
                <a:ea typeface="ＭＳ Ｐゴシック" charset="-128"/>
              </a:rPr>
              <a:t>PLC Instructions</a:t>
            </a:r>
          </a:p>
        </p:txBody>
      </p:sp>
      <p:pic>
        <p:nvPicPr>
          <p:cNvPr id="9113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50" y="1681163"/>
            <a:ext cx="13004800" cy="728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3416300" y="9220200"/>
            <a:ext cx="5335588" cy="461963"/>
          </a:xfrm>
          <a:prstGeom prst="rect">
            <a:avLst/>
          </a:prstGeom>
          <a:noFill/>
        </p:spPr>
        <p:txBody>
          <a:bodyPr wrap="none">
            <a:spAutoFit/>
          </a:bodyPr>
          <a:lstStyle/>
          <a:p>
            <a:pPr algn="ctr" eaLnBrk="1" hangingPunct="1">
              <a:defRPr/>
            </a:pPr>
            <a:r>
              <a:rPr lang="en-US" sz="1200" dirty="0">
                <a:latin typeface="+mn-lt"/>
                <a:cs typeface="Calibri" charset="0"/>
                <a:sym typeface="Calibri" charset="0"/>
              </a:rPr>
              <a:t>Turkey Carving Tips for Real Guys #2/ Mike Licht </a:t>
            </a:r>
            <a:r>
              <a:rPr lang="en-US" sz="1200" dirty="0" err="1">
                <a:latin typeface="+mn-lt"/>
                <a:cs typeface="Calibri" charset="0"/>
                <a:sym typeface="Calibri" charset="0"/>
              </a:rPr>
              <a:t>NotionsCapital.com</a:t>
            </a:r>
            <a:r>
              <a:rPr lang="en-US" sz="1200" dirty="0">
                <a:latin typeface="+mn-lt"/>
                <a:cs typeface="Calibri" charset="0"/>
                <a:sym typeface="Calibri" charset="0"/>
              </a:rPr>
              <a:t>/ July 21, 2008</a:t>
            </a:r>
          </a:p>
          <a:p>
            <a:pPr algn="ctr" eaLnBrk="1" hangingPunct="1">
              <a:defRPr/>
            </a:pPr>
            <a:r>
              <a:rPr lang="en-US" sz="1200" dirty="0">
                <a:latin typeface="+mn-lt"/>
                <a:cs typeface="Calibri" charset="0"/>
                <a:sym typeface="Calibri" charset="0"/>
              </a:rPr>
              <a:t>Photo URL https://</a:t>
            </a:r>
            <a:r>
              <a:rPr lang="en-US" sz="1200" dirty="0" err="1">
                <a:latin typeface="+mn-lt"/>
                <a:cs typeface="Calibri" charset="0"/>
                <a:sym typeface="Calibri" charset="0"/>
              </a:rPr>
              <a:t>www.flickr.com</a:t>
            </a:r>
            <a:r>
              <a:rPr lang="en-US" sz="1200" dirty="0">
                <a:latin typeface="+mn-lt"/>
                <a:cs typeface="Calibri" charset="0"/>
                <a:sym typeface="Calibri" charset="0"/>
              </a:rPr>
              <a:t>/photos/</a:t>
            </a:r>
            <a:r>
              <a:rPr lang="en-US" sz="1200" dirty="0" err="1">
                <a:latin typeface="+mn-lt"/>
                <a:cs typeface="Calibri" charset="0"/>
                <a:sym typeface="Calibri" charset="0"/>
              </a:rPr>
              <a:t>notionscapital</a:t>
            </a:r>
            <a:r>
              <a:rPr lang="en-US" sz="1200" dirty="0">
                <a:latin typeface="+mn-lt"/>
                <a:cs typeface="Calibri" charset="0"/>
                <a:sym typeface="Calibri" charset="0"/>
              </a:rPr>
              <a:t>/2689629902</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06363" y="990600"/>
            <a:ext cx="12933362" cy="7937500"/>
          </a:xfrm>
        </p:spPr>
      </p:pic>
      <p:sp>
        <p:nvSpPr>
          <p:cNvPr id="93186" name="Rectangle 4"/>
          <p:cNvSpPr>
            <a:spLocks/>
          </p:cNvSpPr>
          <p:nvPr/>
        </p:nvSpPr>
        <p:spPr bwMode="auto">
          <a:xfrm>
            <a:off x="1549400" y="2667000"/>
            <a:ext cx="100584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40640" bIns="0"/>
          <a:lstStyle>
            <a:lvl1pPr marL="39688">
              <a:spcBef>
                <a:spcPts val="1100"/>
              </a:spcBef>
              <a:buClr>
                <a:srgbClr val="000000"/>
              </a:buClr>
              <a:buSzPct val="100000"/>
              <a:buFont typeface="Arial" charset="0"/>
              <a:buChar char="•"/>
              <a:defRPr sz="4200">
                <a:solidFill>
                  <a:schemeClr val="tx1"/>
                </a:solidFill>
                <a:latin typeface="Calibri" charset="0"/>
                <a:ea typeface="Heiti SC Light" charset="-122"/>
                <a:sym typeface="Calibri" charset="0"/>
              </a:defRPr>
            </a:lvl1pPr>
            <a:lvl2pPr marL="742950" indent="-285750">
              <a:spcBef>
                <a:spcPts val="1000"/>
              </a:spcBef>
              <a:buClr>
                <a:srgbClr val="000000"/>
              </a:buClr>
              <a:buSzPct val="100000"/>
              <a:buFont typeface="Arial" charset="0"/>
              <a:buChar char="–"/>
              <a:defRPr sz="3600">
                <a:solidFill>
                  <a:schemeClr val="tx1"/>
                </a:solidFill>
                <a:latin typeface="Calibri" charset="0"/>
                <a:ea typeface="Heiti SC Light" charset="-122"/>
                <a:sym typeface="Calibri" charset="0"/>
              </a:defRPr>
            </a:lvl2pPr>
            <a:lvl3pPr marL="1143000" indent="-228600">
              <a:spcBef>
                <a:spcPts val="900"/>
              </a:spcBef>
              <a:buClr>
                <a:srgbClr val="000000"/>
              </a:buClr>
              <a:buSzPct val="100000"/>
              <a:buFont typeface="Arial" charset="0"/>
              <a:buChar char="•"/>
              <a:defRPr sz="3000">
                <a:solidFill>
                  <a:schemeClr val="tx1"/>
                </a:solidFill>
                <a:latin typeface="Calibri" charset="0"/>
                <a:ea typeface="Heiti SC Light" charset="-122"/>
                <a:sym typeface="Calibri" charset="0"/>
              </a:defRPr>
            </a:lvl3pPr>
            <a:lvl4pPr marL="16002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4pPr>
            <a:lvl5pPr marL="20574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9pPr>
          </a:lstStyle>
          <a:p>
            <a:pPr eaLnBrk="1" hangingPunct="1">
              <a:spcBef>
                <a:spcPct val="0"/>
              </a:spcBef>
              <a:buClrTx/>
              <a:buSzTx/>
              <a:buFontTx/>
              <a:buNone/>
            </a:pPr>
            <a:r>
              <a:rPr lang="en-US" altLang="en-US" sz="4800">
                <a:sym typeface="Calibri Bold" charset="0"/>
              </a:rPr>
              <a:t>Each PLC: PLC Action Plan and Schedule</a:t>
            </a:r>
          </a:p>
          <a:p>
            <a:pPr eaLnBrk="1" hangingPunct="1">
              <a:spcBef>
                <a:spcPct val="0"/>
              </a:spcBef>
              <a:buClrTx/>
              <a:buSzTx/>
              <a:buFontTx/>
              <a:buNone/>
            </a:pPr>
            <a:r>
              <a:rPr lang="en-US" altLang="en-US" sz="4800">
                <a:sym typeface="Calibri Bold" charset="0"/>
              </a:rPr>
              <a:t>Each Person: Reflection and Action Plan</a:t>
            </a:r>
          </a:p>
          <a:p>
            <a:pPr eaLnBrk="1" hangingPunct="1">
              <a:spcBef>
                <a:spcPct val="0"/>
              </a:spcBef>
              <a:buClrTx/>
              <a:buSzTx/>
              <a:buFontTx/>
              <a:buNone/>
            </a:pPr>
            <a:r>
              <a:rPr lang="en-US" altLang="en-US" sz="4800">
                <a:sym typeface="Calibri Bold" charset="0"/>
              </a:rPr>
              <a:t>                         End of Day Survey</a:t>
            </a:r>
          </a:p>
          <a:p>
            <a:pPr eaLnBrk="1" hangingPunct="1">
              <a:spcBef>
                <a:spcPct val="0"/>
              </a:spcBef>
              <a:buClrTx/>
              <a:buSzTx/>
              <a:buFontTx/>
              <a:buNone/>
            </a:pPr>
            <a:r>
              <a:rPr lang="en-US" altLang="en-US" sz="4800">
                <a:sym typeface="Calibri Bold" charset="0"/>
              </a:rPr>
              <a:t>                         Clock Hour Form</a:t>
            </a:r>
          </a:p>
        </p:txBody>
      </p:sp>
      <p:sp>
        <p:nvSpPr>
          <p:cNvPr id="93187" name="TextBox 5"/>
          <p:cNvSpPr txBox="1">
            <a:spLocks noChangeArrowheads="1"/>
          </p:cNvSpPr>
          <p:nvPr/>
        </p:nvSpPr>
        <p:spPr bwMode="auto">
          <a:xfrm>
            <a:off x="3562350" y="8928100"/>
            <a:ext cx="6019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sz="4200">
                <a:solidFill>
                  <a:srgbClr val="000000"/>
                </a:solidFill>
                <a:latin typeface="Gill Sans" charset="0"/>
                <a:ea typeface="Heiti SC Light" charset="-122"/>
                <a:sym typeface="Gill Sans" charset="0"/>
              </a:defRPr>
            </a:lvl1pPr>
            <a:lvl2pPr marL="742950" indent="-285750" algn="ctr">
              <a:defRPr sz="4200">
                <a:solidFill>
                  <a:srgbClr val="000000"/>
                </a:solidFill>
                <a:latin typeface="Gill Sans" charset="0"/>
                <a:ea typeface="Heiti SC Light" charset="-122"/>
                <a:sym typeface="Gill Sans" charset="0"/>
              </a:defRPr>
            </a:lvl2pPr>
            <a:lvl3pPr marL="1143000" indent="-228600" algn="ctr">
              <a:defRPr sz="4200">
                <a:solidFill>
                  <a:srgbClr val="000000"/>
                </a:solidFill>
                <a:latin typeface="Gill Sans" charset="0"/>
                <a:ea typeface="Heiti SC Light" charset="-122"/>
                <a:sym typeface="Gill Sans" charset="0"/>
              </a:defRPr>
            </a:lvl3pPr>
            <a:lvl4pPr marL="1600200" indent="-228600" algn="ctr">
              <a:defRPr sz="4200">
                <a:solidFill>
                  <a:srgbClr val="000000"/>
                </a:solidFill>
                <a:latin typeface="Gill Sans" charset="0"/>
                <a:ea typeface="Heiti SC Light" charset="-122"/>
                <a:sym typeface="Gill Sans" charset="0"/>
              </a:defRPr>
            </a:lvl4pPr>
            <a:lvl5pPr marL="2057400" indent="-228600" algn="ctr">
              <a:defRPr sz="4200">
                <a:solidFill>
                  <a:srgbClr val="000000"/>
                </a:solidFill>
                <a:latin typeface="Gill Sans" charset="0"/>
                <a:ea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hangingPunct="1">
              <a:buSzPct val="125000"/>
              <a:buFont typeface="Wingdings 2" charset="2"/>
              <a:buNone/>
            </a:pPr>
            <a:r>
              <a:rPr lang="en-US" altLang="ja-JP" sz="1200">
                <a:latin typeface="Calibri" charset="0"/>
                <a:ea typeface="ＭＳ Ｐゴシック" charset="-128"/>
                <a:sym typeface="Calibri" charset="0"/>
              </a:rPr>
              <a:t>Exit Ticket/ Mrs.Humanities http://mrshumanities.com/?s=exit+ticket</a:t>
            </a:r>
          </a:p>
          <a:p>
            <a:pPr eaLnBrk="1" hangingPunct="1">
              <a:buSzPct val="125000"/>
              <a:buFont typeface="Wingdings 2" charset="2"/>
              <a:buNone/>
            </a:pPr>
            <a:r>
              <a:rPr lang="en-US" altLang="ja-JP" sz="1200">
                <a:latin typeface="Calibri" charset="0"/>
                <a:ea typeface="ＭＳ Ｐゴシック" charset="-128"/>
                <a:sym typeface="Calibri" charset="0"/>
              </a:rPr>
              <a:t>Photo URL https://mrshumanities.files.wordpress.com/2014/12/exit-ticket-image.png?w=611</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7"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1625" y="-55563"/>
            <a:ext cx="13306425" cy="983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58" name="Rectangle 3"/>
          <p:cNvSpPr>
            <a:spLocks/>
          </p:cNvSpPr>
          <p:nvPr/>
        </p:nvSpPr>
        <p:spPr bwMode="auto">
          <a:xfrm>
            <a:off x="2422525" y="4608513"/>
            <a:ext cx="2897188" cy="3316287"/>
          </a:xfrm>
          <a:prstGeom prst="rect">
            <a:avLst/>
          </a:prstGeom>
          <a:solidFill>
            <a:schemeClr val="bg1"/>
          </a:solidFill>
          <a:ln w="12700">
            <a:solidFill>
              <a:schemeClr val="tx1"/>
            </a:solidFill>
            <a:miter lim="800000"/>
            <a:headEnd/>
            <a:tailEnd/>
          </a:ln>
        </p:spPr>
        <p:txBody>
          <a:bodyPr lIns="0" tIns="0" rIns="0" bIns="0"/>
          <a:lstStyle>
            <a:lvl1pPr algn="ctr">
              <a:defRPr sz="4200">
                <a:solidFill>
                  <a:srgbClr val="000000"/>
                </a:solidFill>
                <a:latin typeface="Gill Sans" charset="0"/>
                <a:ea typeface="Heiti SC Light" charset="-122"/>
                <a:sym typeface="Gill Sans" charset="0"/>
              </a:defRPr>
            </a:lvl1pPr>
            <a:lvl2pPr marL="742950" indent="-285750" algn="ctr">
              <a:defRPr sz="4200">
                <a:solidFill>
                  <a:srgbClr val="000000"/>
                </a:solidFill>
                <a:latin typeface="Gill Sans" charset="0"/>
                <a:ea typeface="Heiti SC Light" charset="-122"/>
                <a:sym typeface="Gill Sans" charset="0"/>
              </a:defRPr>
            </a:lvl2pPr>
            <a:lvl3pPr marL="1143000" indent="-228600" algn="ctr">
              <a:defRPr sz="4200">
                <a:solidFill>
                  <a:srgbClr val="000000"/>
                </a:solidFill>
                <a:latin typeface="Gill Sans" charset="0"/>
                <a:ea typeface="Heiti SC Light" charset="-122"/>
                <a:sym typeface="Gill Sans" charset="0"/>
              </a:defRPr>
            </a:lvl3pPr>
            <a:lvl4pPr marL="1600200" indent="-228600" algn="ctr">
              <a:defRPr sz="4200">
                <a:solidFill>
                  <a:srgbClr val="000000"/>
                </a:solidFill>
                <a:latin typeface="Gill Sans" charset="0"/>
                <a:ea typeface="Heiti SC Light" charset="-122"/>
                <a:sym typeface="Gill Sans" charset="0"/>
              </a:defRPr>
            </a:lvl4pPr>
            <a:lvl5pPr marL="2057400" indent="-228600" algn="ctr">
              <a:defRPr sz="4200">
                <a:solidFill>
                  <a:srgbClr val="000000"/>
                </a:solidFill>
                <a:latin typeface="Gill Sans" charset="0"/>
                <a:ea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hangingPunct="1"/>
            <a:r>
              <a:rPr lang="en-US" altLang="en-US" sz="3600">
                <a:solidFill>
                  <a:schemeClr val="tx1"/>
                </a:solidFill>
                <a:latin typeface="Calibri" charset="0"/>
                <a:ea typeface="ＭＳ Ｐゴシック" charset="-128"/>
                <a:sym typeface="Calibri" charset="0"/>
              </a:rPr>
              <a:t>Effective Instruction and Improved Student Learning</a:t>
            </a:r>
          </a:p>
        </p:txBody>
      </p:sp>
      <p:sp>
        <p:nvSpPr>
          <p:cNvPr id="65540" name="Rectangle 4"/>
          <p:cNvSpPr>
            <a:spLocks/>
          </p:cNvSpPr>
          <p:nvPr/>
        </p:nvSpPr>
        <p:spPr bwMode="auto">
          <a:xfrm>
            <a:off x="1539875" y="2514600"/>
            <a:ext cx="1765300" cy="1670050"/>
          </a:xfrm>
          <a:prstGeom prst="rect">
            <a:avLst/>
          </a:prstGeom>
          <a:solidFill>
            <a:schemeClr val="bg1"/>
          </a:solidFill>
          <a:ln w="12700">
            <a:solidFill>
              <a:schemeClr val="tx1"/>
            </a:solidFill>
            <a:miter lim="800000"/>
            <a:headEnd/>
            <a:tailEnd/>
          </a:ln>
        </p:spPr>
        <p:txBody>
          <a:bodyPr lIns="0" tIns="0" rIns="0" bIns="0"/>
          <a:lstStyle>
            <a:lvl1pPr algn="ctr">
              <a:defRPr sz="4200">
                <a:solidFill>
                  <a:srgbClr val="000000"/>
                </a:solidFill>
                <a:latin typeface="Gill Sans" charset="0"/>
                <a:ea typeface="ヒラギノ角ゴ ProN W3" charset="-128"/>
                <a:sym typeface="Gill Sans" charset="0"/>
              </a:defRPr>
            </a:lvl1pPr>
            <a:lvl2pPr marL="742950" indent="-285750" algn="ctr">
              <a:defRPr sz="4200">
                <a:solidFill>
                  <a:srgbClr val="000000"/>
                </a:solidFill>
                <a:latin typeface="Gill Sans" charset="0"/>
                <a:ea typeface="ヒラギノ角ゴ ProN W3" charset="-128"/>
                <a:sym typeface="Gill Sans" charset="0"/>
              </a:defRPr>
            </a:lvl2pPr>
            <a:lvl3pPr marL="1143000" indent="-228600" algn="ctr">
              <a:defRPr sz="4200">
                <a:solidFill>
                  <a:srgbClr val="000000"/>
                </a:solidFill>
                <a:latin typeface="Gill Sans" charset="0"/>
                <a:ea typeface="ヒラギノ角ゴ ProN W3" charset="-128"/>
                <a:sym typeface="Gill Sans" charset="0"/>
              </a:defRPr>
            </a:lvl3pPr>
            <a:lvl4pPr marL="1600200" indent="-228600" algn="ctr">
              <a:defRPr sz="4200">
                <a:solidFill>
                  <a:srgbClr val="000000"/>
                </a:solidFill>
                <a:latin typeface="Gill Sans" charset="0"/>
                <a:ea typeface="ヒラギノ角ゴ ProN W3" charset="-128"/>
                <a:sym typeface="Gill Sans" charset="0"/>
              </a:defRPr>
            </a:lvl4pPr>
            <a:lvl5pPr marL="2057400" indent="-228600" algn="ctr">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defRPr/>
            </a:pPr>
            <a:r>
              <a:rPr lang="en-US" altLang="en-US" sz="2399" dirty="0">
                <a:solidFill>
                  <a:schemeClr val="tx1"/>
                </a:solidFill>
                <a:latin typeface="Calibri" charset="0"/>
                <a:ea typeface="ＭＳ Ｐゴシック" charset="-128"/>
                <a:sym typeface="Calibri" charset="0"/>
              </a:rPr>
              <a:t>Content and pedagogical content knowledge</a:t>
            </a:r>
          </a:p>
        </p:txBody>
      </p:sp>
      <p:sp>
        <p:nvSpPr>
          <p:cNvPr id="96260" name="Rectangle 5"/>
          <p:cNvSpPr>
            <a:spLocks/>
          </p:cNvSpPr>
          <p:nvPr/>
        </p:nvSpPr>
        <p:spPr bwMode="auto">
          <a:xfrm>
            <a:off x="5986463" y="5156200"/>
            <a:ext cx="2057400" cy="1341438"/>
          </a:xfrm>
          <a:prstGeom prst="rect">
            <a:avLst/>
          </a:prstGeom>
          <a:solidFill>
            <a:schemeClr val="bg1"/>
          </a:solidFill>
          <a:ln w="12700">
            <a:solidFill>
              <a:schemeClr val="tx1"/>
            </a:solidFill>
            <a:miter lim="800000"/>
            <a:headEnd/>
            <a:tailEnd/>
          </a:ln>
        </p:spPr>
        <p:txBody>
          <a:bodyPr lIns="0" tIns="0" rIns="0" bIns="0"/>
          <a:lstStyle>
            <a:lvl1pPr algn="ctr">
              <a:defRPr sz="4200">
                <a:solidFill>
                  <a:srgbClr val="000000"/>
                </a:solidFill>
                <a:latin typeface="Gill Sans" charset="0"/>
                <a:ea typeface="Heiti SC Light" charset="-122"/>
                <a:sym typeface="Gill Sans" charset="0"/>
              </a:defRPr>
            </a:lvl1pPr>
            <a:lvl2pPr marL="742950" indent="-285750" algn="ctr">
              <a:defRPr sz="4200">
                <a:solidFill>
                  <a:srgbClr val="000000"/>
                </a:solidFill>
                <a:latin typeface="Gill Sans" charset="0"/>
                <a:ea typeface="Heiti SC Light" charset="-122"/>
                <a:sym typeface="Gill Sans" charset="0"/>
              </a:defRPr>
            </a:lvl2pPr>
            <a:lvl3pPr marL="1143000" indent="-228600" algn="ctr">
              <a:defRPr sz="4200">
                <a:solidFill>
                  <a:srgbClr val="000000"/>
                </a:solidFill>
                <a:latin typeface="Gill Sans" charset="0"/>
                <a:ea typeface="Heiti SC Light" charset="-122"/>
                <a:sym typeface="Gill Sans" charset="0"/>
              </a:defRPr>
            </a:lvl3pPr>
            <a:lvl4pPr marL="1600200" indent="-228600" algn="ctr">
              <a:defRPr sz="4200">
                <a:solidFill>
                  <a:srgbClr val="000000"/>
                </a:solidFill>
                <a:latin typeface="Gill Sans" charset="0"/>
                <a:ea typeface="Heiti SC Light" charset="-122"/>
                <a:sym typeface="Gill Sans" charset="0"/>
              </a:defRPr>
            </a:lvl4pPr>
            <a:lvl5pPr marL="2057400" indent="-228600" algn="ctr">
              <a:defRPr sz="4200">
                <a:solidFill>
                  <a:srgbClr val="000000"/>
                </a:solidFill>
                <a:latin typeface="Gill Sans" charset="0"/>
                <a:ea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hangingPunct="1"/>
            <a:r>
              <a:rPr lang="en-US" altLang="en-US" sz="2800">
                <a:solidFill>
                  <a:schemeClr val="tx1"/>
                </a:solidFill>
                <a:latin typeface="Calibri" charset="0"/>
                <a:ea typeface="ＭＳ Ｐゴシック" charset="-128"/>
                <a:sym typeface="Calibri" charset="0"/>
              </a:rPr>
              <a:t>Professional Learning Communities</a:t>
            </a:r>
          </a:p>
        </p:txBody>
      </p:sp>
      <p:sp>
        <p:nvSpPr>
          <p:cNvPr id="96261" name="Rectangle 6"/>
          <p:cNvSpPr>
            <a:spLocks/>
          </p:cNvSpPr>
          <p:nvPr/>
        </p:nvSpPr>
        <p:spPr bwMode="auto">
          <a:xfrm>
            <a:off x="5226050" y="3052763"/>
            <a:ext cx="1585913" cy="431800"/>
          </a:xfrm>
          <a:prstGeom prst="rect">
            <a:avLst/>
          </a:prstGeom>
          <a:solidFill>
            <a:schemeClr val="bg1"/>
          </a:solidFill>
          <a:ln w="12700">
            <a:solidFill>
              <a:schemeClr val="tx1"/>
            </a:solidFill>
            <a:miter lim="800000"/>
            <a:headEnd/>
            <a:tailEnd/>
          </a:ln>
        </p:spPr>
        <p:txBody>
          <a:bodyPr wrap="none" lIns="0" tIns="0" rIns="0" bIns="0">
            <a:spAutoFit/>
          </a:bodyPr>
          <a:lstStyle>
            <a:lvl1pPr algn="ctr">
              <a:defRPr sz="4200">
                <a:solidFill>
                  <a:srgbClr val="000000"/>
                </a:solidFill>
                <a:latin typeface="Gill Sans" charset="0"/>
                <a:ea typeface="Heiti SC Light" charset="-122"/>
                <a:sym typeface="Gill Sans" charset="0"/>
              </a:defRPr>
            </a:lvl1pPr>
            <a:lvl2pPr marL="742950" indent="-285750" algn="ctr">
              <a:defRPr sz="4200">
                <a:solidFill>
                  <a:srgbClr val="000000"/>
                </a:solidFill>
                <a:latin typeface="Gill Sans" charset="0"/>
                <a:ea typeface="Heiti SC Light" charset="-122"/>
                <a:sym typeface="Gill Sans" charset="0"/>
              </a:defRPr>
            </a:lvl2pPr>
            <a:lvl3pPr marL="1143000" indent="-228600" algn="ctr">
              <a:defRPr sz="4200">
                <a:solidFill>
                  <a:srgbClr val="000000"/>
                </a:solidFill>
                <a:latin typeface="Gill Sans" charset="0"/>
                <a:ea typeface="Heiti SC Light" charset="-122"/>
                <a:sym typeface="Gill Sans" charset="0"/>
              </a:defRPr>
            </a:lvl3pPr>
            <a:lvl4pPr marL="1600200" indent="-228600" algn="ctr">
              <a:defRPr sz="4200">
                <a:solidFill>
                  <a:srgbClr val="000000"/>
                </a:solidFill>
                <a:latin typeface="Gill Sans" charset="0"/>
                <a:ea typeface="Heiti SC Light" charset="-122"/>
                <a:sym typeface="Gill Sans" charset="0"/>
              </a:defRPr>
            </a:lvl4pPr>
            <a:lvl5pPr marL="2057400" indent="-228600" algn="ctr">
              <a:defRPr sz="4200">
                <a:solidFill>
                  <a:srgbClr val="000000"/>
                </a:solidFill>
                <a:latin typeface="Gill Sans" charset="0"/>
                <a:ea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hangingPunct="1"/>
            <a:r>
              <a:rPr lang="en-US" altLang="en-US" sz="2800">
                <a:solidFill>
                  <a:schemeClr val="tx1"/>
                </a:solidFill>
                <a:latin typeface="Calibri" charset="0"/>
                <a:ea typeface="ＭＳ Ｐゴシック" charset="-128"/>
                <a:sym typeface="Calibri" charset="0"/>
              </a:rPr>
              <a:t>Leadership</a:t>
            </a:r>
          </a:p>
        </p:txBody>
      </p:sp>
      <p:sp>
        <p:nvSpPr>
          <p:cNvPr id="96262" name="Rectangle 7"/>
          <p:cNvSpPr>
            <a:spLocks/>
          </p:cNvSpPr>
          <p:nvPr/>
        </p:nvSpPr>
        <p:spPr bwMode="auto">
          <a:xfrm>
            <a:off x="8818563" y="5567363"/>
            <a:ext cx="1892300" cy="930275"/>
          </a:xfrm>
          <a:prstGeom prst="rect">
            <a:avLst/>
          </a:prstGeom>
          <a:solidFill>
            <a:schemeClr val="bg1"/>
          </a:solidFill>
          <a:ln w="12700">
            <a:solidFill>
              <a:schemeClr val="tx1"/>
            </a:solidFill>
            <a:miter lim="800000"/>
            <a:headEnd/>
            <a:tailEnd/>
          </a:ln>
        </p:spPr>
        <p:txBody>
          <a:bodyPr lIns="0" tIns="0" rIns="0" bIns="0"/>
          <a:lstStyle>
            <a:lvl1pPr algn="ctr">
              <a:defRPr sz="4200">
                <a:solidFill>
                  <a:srgbClr val="000000"/>
                </a:solidFill>
                <a:latin typeface="Gill Sans" charset="0"/>
                <a:ea typeface="Heiti SC Light" charset="-122"/>
                <a:sym typeface="Gill Sans" charset="0"/>
              </a:defRPr>
            </a:lvl1pPr>
            <a:lvl2pPr marL="742950" indent="-285750" algn="ctr">
              <a:defRPr sz="4200">
                <a:solidFill>
                  <a:srgbClr val="000000"/>
                </a:solidFill>
                <a:latin typeface="Gill Sans" charset="0"/>
                <a:ea typeface="Heiti SC Light" charset="-122"/>
                <a:sym typeface="Gill Sans" charset="0"/>
              </a:defRPr>
            </a:lvl2pPr>
            <a:lvl3pPr marL="1143000" indent="-228600" algn="ctr">
              <a:defRPr sz="4200">
                <a:solidFill>
                  <a:srgbClr val="000000"/>
                </a:solidFill>
                <a:latin typeface="Gill Sans" charset="0"/>
                <a:ea typeface="Heiti SC Light" charset="-122"/>
                <a:sym typeface="Gill Sans" charset="0"/>
              </a:defRPr>
            </a:lvl3pPr>
            <a:lvl4pPr marL="1600200" indent="-228600" algn="ctr">
              <a:defRPr sz="4200">
                <a:solidFill>
                  <a:srgbClr val="000000"/>
                </a:solidFill>
                <a:latin typeface="Gill Sans" charset="0"/>
                <a:ea typeface="Heiti SC Light" charset="-122"/>
                <a:sym typeface="Gill Sans" charset="0"/>
              </a:defRPr>
            </a:lvl4pPr>
            <a:lvl5pPr marL="2057400" indent="-228600" algn="ctr">
              <a:defRPr sz="4200">
                <a:solidFill>
                  <a:srgbClr val="000000"/>
                </a:solidFill>
                <a:latin typeface="Gill Sans" charset="0"/>
                <a:ea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hangingPunct="1"/>
            <a:r>
              <a:rPr lang="en-US" altLang="en-US" sz="2800">
                <a:solidFill>
                  <a:schemeClr val="tx1"/>
                </a:solidFill>
                <a:latin typeface="Calibri" charset="0"/>
                <a:ea typeface="ＭＳ Ｐゴシック" charset="-128"/>
                <a:sym typeface="Calibri" charset="0"/>
              </a:rPr>
              <a:t>Educational Research</a:t>
            </a:r>
          </a:p>
        </p:txBody>
      </p:sp>
      <p:sp>
        <p:nvSpPr>
          <p:cNvPr id="96263" name="Rectangle 8"/>
          <p:cNvSpPr>
            <a:spLocks/>
          </p:cNvSpPr>
          <p:nvPr/>
        </p:nvSpPr>
        <p:spPr bwMode="auto">
          <a:xfrm>
            <a:off x="8043863" y="2874963"/>
            <a:ext cx="1938337" cy="1079500"/>
          </a:xfrm>
          <a:prstGeom prst="rect">
            <a:avLst/>
          </a:prstGeom>
          <a:solidFill>
            <a:schemeClr val="bg1"/>
          </a:solidFill>
          <a:ln w="12700">
            <a:solidFill>
              <a:schemeClr val="tx1"/>
            </a:solidFill>
            <a:miter lim="800000"/>
            <a:headEnd/>
            <a:tailEnd/>
          </a:ln>
        </p:spPr>
        <p:txBody>
          <a:bodyPr lIns="0" tIns="0" rIns="0" bIns="0"/>
          <a:lstStyle>
            <a:lvl1pPr algn="ctr">
              <a:defRPr sz="4200">
                <a:solidFill>
                  <a:srgbClr val="000000"/>
                </a:solidFill>
                <a:latin typeface="Gill Sans" charset="0"/>
                <a:ea typeface="Heiti SC Light" charset="-122"/>
                <a:sym typeface="Gill Sans" charset="0"/>
              </a:defRPr>
            </a:lvl1pPr>
            <a:lvl2pPr marL="742950" indent="-285750" algn="ctr">
              <a:defRPr sz="4200">
                <a:solidFill>
                  <a:srgbClr val="000000"/>
                </a:solidFill>
                <a:latin typeface="Gill Sans" charset="0"/>
                <a:ea typeface="Heiti SC Light" charset="-122"/>
                <a:sym typeface="Gill Sans" charset="0"/>
              </a:defRPr>
            </a:lvl2pPr>
            <a:lvl3pPr marL="1143000" indent="-228600" algn="ctr">
              <a:defRPr sz="4200">
                <a:solidFill>
                  <a:srgbClr val="000000"/>
                </a:solidFill>
                <a:latin typeface="Gill Sans" charset="0"/>
                <a:ea typeface="Heiti SC Light" charset="-122"/>
                <a:sym typeface="Gill Sans" charset="0"/>
              </a:defRPr>
            </a:lvl3pPr>
            <a:lvl4pPr marL="1600200" indent="-228600" algn="ctr">
              <a:defRPr sz="4200">
                <a:solidFill>
                  <a:srgbClr val="000000"/>
                </a:solidFill>
                <a:latin typeface="Gill Sans" charset="0"/>
                <a:ea typeface="Heiti SC Light" charset="-122"/>
                <a:sym typeface="Gill Sans" charset="0"/>
              </a:defRPr>
            </a:lvl4pPr>
            <a:lvl5pPr marL="2057400" indent="-228600" algn="ctr">
              <a:defRPr sz="4200">
                <a:solidFill>
                  <a:srgbClr val="000000"/>
                </a:solidFill>
                <a:latin typeface="Gill Sans" charset="0"/>
                <a:ea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hangingPunct="1"/>
            <a:r>
              <a:rPr lang="en-US" altLang="en-US" sz="2800">
                <a:solidFill>
                  <a:schemeClr val="tx1"/>
                </a:solidFill>
                <a:latin typeface="Calibri" charset="0"/>
                <a:ea typeface="ＭＳ Ｐゴシック" charset="-128"/>
                <a:sym typeface="Calibri" charset="0"/>
              </a:rPr>
              <a:t>Formative Assessment</a:t>
            </a:r>
          </a:p>
        </p:txBody>
      </p:sp>
      <p:sp>
        <p:nvSpPr>
          <p:cNvPr id="96264" name="Rectangle 9"/>
          <p:cNvSpPr>
            <a:spLocks/>
          </p:cNvSpPr>
          <p:nvPr/>
        </p:nvSpPr>
        <p:spPr bwMode="auto">
          <a:xfrm>
            <a:off x="438150" y="4864100"/>
            <a:ext cx="1612900" cy="1435100"/>
          </a:xfrm>
          <a:prstGeom prst="rect">
            <a:avLst/>
          </a:prstGeom>
          <a:solidFill>
            <a:schemeClr val="bg1"/>
          </a:solidFill>
          <a:ln w="12700">
            <a:solidFill>
              <a:schemeClr val="tx1"/>
            </a:solidFill>
            <a:miter lim="800000"/>
            <a:headEnd/>
            <a:tailEnd/>
          </a:ln>
        </p:spPr>
        <p:txBody>
          <a:bodyPr lIns="0" tIns="0" rIns="0" bIns="0"/>
          <a:lstStyle>
            <a:lvl1pPr algn="ctr">
              <a:defRPr sz="4200">
                <a:solidFill>
                  <a:srgbClr val="000000"/>
                </a:solidFill>
                <a:latin typeface="Gill Sans" charset="0"/>
                <a:ea typeface="Heiti SC Light" charset="-122"/>
                <a:sym typeface="Gill Sans" charset="0"/>
              </a:defRPr>
            </a:lvl1pPr>
            <a:lvl2pPr marL="742950" indent="-285750" algn="ctr">
              <a:defRPr sz="4200">
                <a:solidFill>
                  <a:srgbClr val="000000"/>
                </a:solidFill>
                <a:latin typeface="Gill Sans" charset="0"/>
                <a:ea typeface="Heiti SC Light" charset="-122"/>
                <a:sym typeface="Gill Sans" charset="0"/>
              </a:defRPr>
            </a:lvl2pPr>
            <a:lvl3pPr marL="1143000" indent="-228600" algn="ctr">
              <a:defRPr sz="4200">
                <a:solidFill>
                  <a:srgbClr val="000000"/>
                </a:solidFill>
                <a:latin typeface="Gill Sans" charset="0"/>
                <a:ea typeface="Heiti SC Light" charset="-122"/>
                <a:sym typeface="Gill Sans" charset="0"/>
              </a:defRPr>
            </a:lvl3pPr>
            <a:lvl4pPr marL="1600200" indent="-228600" algn="ctr">
              <a:defRPr sz="4200">
                <a:solidFill>
                  <a:srgbClr val="000000"/>
                </a:solidFill>
                <a:latin typeface="Gill Sans" charset="0"/>
                <a:ea typeface="Heiti SC Light" charset="-122"/>
                <a:sym typeface="Gill Sans" charset="0"/>
              </a:defRPr>
            </a:lvl4pPr>
            <a:lvl5pPr marL="2057400" indent="-228600" algn="ctr">
              <a:defRPr sz="4200">
                <a:solidFill>
                  <a:srgbClr val="000000"/>
                </a:solidFill>
                <a:latin typeface="Gill Sans" charset="0"/>
                <a:ea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hangingPunct="1"/>
            <a:r>
              <a:rPr lang="en-US" altLang="en-US" sz="2800">
                <a:solidFill>
                  <a:schemeClr val="tx1"/>
                </a:solidFill>
                <a:latin typeface="Calibri" charset="0"/>
                <a:ea typeface="ＭＳ Ｐゴシック" charset="-128"/>
                <a:sym typeface="Calibri" charset="0"/>
              </a:rPr>
              <a:t>Fixed vs Growth Mindset</a:t>
            </a:r>
          </a:p>
        </p:txBody>
      </p:sp>
      <p:sp>
        <p:nvSpPr>
          <p:cNvPr id="12" name="Rectangle 2"/>
          <p:cNvSpPr>
            <a:spLocks/>
          </p:cNvSpPr>
          <p:nvPr/>
        </p:nvSpPr>
        <p:spPr bwMode="auto">
          <a:xfrm>
            <a:off x="860425" y="8110538"/>
            <a:ext cx="8305800" cy="993775"/>
          </a:xfrm>
          <a:prstGeom prst="rect">
            <a:avLst/>
          </a:prstGeom>
          <a:solidFill>
            <a:schemeClr val="bg1"/>
          </a:solidFill>
          <a:ln w="12700" cap="rnd">
            <a:solidFill>
              <a:schemeClr val="tx1"/>
            </a:solidFill>
            <a:prstDash val="solid"/>
            <a:round/>
            <a:headEnd type="none" w="med" len="med"/>
            <a:tailEnd type="none" w="med" len="med"/>
          </a:ln>
          <a:effectLst>
            <a:outerShdw blurRad="38100" dist="23000" dir="5400000" algn="ctr" rotWithShape="0">
              <a:schemeClr val="bg2">
                <a:alpha val="34999"/>
              </a:schemeClr>
            </a:outerShdw>
          </a:effectLst>
        </p:spPr>
        <p:txBody>
          <a:bodyPr lIns="0" tIns="0" rIns="0" bIns="0"/>
          <a:lstStyle/>
          <a:p>
            <a:pPr algn="ctr" eaLnBrk="1" hangingPunct="1">
              <a:defRPr/>
            </a:pPr>
            <a:r>
              <a:rPr lang="en-US" sz="7199" dirty="0">
                <a:solidFill>
                  <a:schemeClr val="tx1"/>
                </a:solidFill>
                <a:latin typeface="Calibri" charset="0"/>
                <a:ea typeface="ＭＳ Ｐゴシック" charset="0"/>
                <a:cs typeface="Calibri" charset="0"/>
                <a:sym typeface="Calibri" charset="0"/>
              </a:rPr>
              <a:t>Common Beliefs</a:t>
            </a:r>
          </a:p>
        </p:txBody>
      </p:sp>
      <p:sp>
        <p:nvSpPr>
          <p:cNvPr id="96266" name="TextBox 3"/>
          <p:cNvSpPr txBox="1">
            <a:spLocks noChangeArrowheads="1"/>
          </p:cNvSpPr>
          <p:nvPr/>
        </p:nvSpPr>
        <p:spPr bwMode="auto">
          <a:xfrm>
            <a:off x="741363" y="9267825"/>
            <a:ext cx="91551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sz="4200">
                <a:solidFill>
                  <a:srgbClr val="000000"/>
                </a:solidFill>
                <a:latin typeface="Gill Sans" charset="0"/>
                <a:ea typeface="Heiti SC Light" charset="-122"/>
                <a:sym typeface="Gill Sans" charset="0"/>
              </a:defRPr>
            </a:lvl1pPr>
            <a:lvl2pPr marL="742950" indent="-285750" algn="ctr">
              <a:defRPr sz="4200">
                <a:solidFill>
                  <a:srgbClr val="000000"/>
                </a:solidFill>
                <a:latin typeface="Gill Sans" charset="0"/>
                <a:ea typeface="Heiti SC Light" charset="-122"/>
                <a:sym typeface="Gill Sans" charset="0"/>
              </a:defRPr>
            </a:lvl2pPr>
            <a:lvl3pPr marL="1143000" indent="-228600" algn="ctr">
              <a:defRPr sz="4200">
                <a:solidFill>
                  <a:srgbClr val="000000"/>
                </a:solidFill>
                <a:latin typeface="Gill Sans" charset="0"/>
                <a:ea typeface="Heiti SC Light" charset="-122"/>
                <a:sym typeface="Gill Sans" charset="0"/>
              </a:defRPr>
            </a:lvl3pPr>
            <a:lvl4pPr marL="1600200" indent="-228600" algn="ctr">
              <a:defRPr sz="4200">
                <a:solidFill>
                  <a:srgbClr val="000000"/>
                </a:solidFill>
                <a:latin typeface="Gill Sans" charset="0"/>
                <a:ea typeface="Heiti SC Light" charset="-122"/>
                <a:sym typeface="Gill Sans" charset="0"/>
              </a:defRPr>
            </a:lvl4pPr>
            <a:lvl5pPr marL="2057400" indent="-228600" algn="ctr">
              <a:defRPr sz="4200">
                <a:solidFill>
                  <a:srgbClr val="000000"/>
                </a:solidFill>
                <a:latin typeface="Gill Sans" charset="0"/>
                <a:ea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hangingPunct="1"/>
            <a:r>
              <a:rPr lang="en-US" altLang="en-US" sz="1200">
                <a:solidFill>
                  <a:schemeClr val="bg1"/>
                </a:solidFill>
                <a:latin typeface="Calibri" charset="0"/>
                <a:ea typeface="ＭＳ Ｐゴシック" charset="-128"/>
                <a:sym typeface="Calibri" charset="0"/>
              </a:rPr>
              <a:t>Indian Rock Schoolhouse/ Daniel Case https://commons.wikimedia.org/wiki/User:Daniel_Case</a:t>
            </a:r>
          </a:p>
          <a:p>
            <a:pPr eaLnBrk="1" hangingPunct="1"/>
            <a:r>
              <a:rPr lang="en-US" altLang="en-US" sz="1200">
                <a:solidFill>
                  <a:schemeClr val="bg1"/>
                </a:solidFill>
                <a:latin typeface="Calibri" charset="0"/>
                <a:ea typeface="ＭＳ Ｐゴシック" charset="-128"/>
                <a:sym typeface="Calibri" charset="0"/>
              </a:rPr>
              <a:t>October 18, 2008/ Photo URL https://en.wikipedia.org/wiki/Indian_Rock_Schoolhouse#/media/File:Indian_Rock_Schoolhouse,_Amenia,_NY.jpg</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4"/>
          <p:cNvSpPr>
            <a:spLocks/>
          </p:cNvSpPr>
          <p:nvPr/>
        </p:nvSpPr>
        <p:spPr bwMode="auto">
          <a:xfrm>
            <a:off x="7624763" y="4992688"/>
            <a:ext cx="50752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spAutoFit/>
          </a:bodyPr>
          <a:lstStyle>
            <a:lvl1pPr>
              <a:spcBef>
                <a:spcPts val="1100"/>
              </a:spcBef>
              <a:buClr>
                <a:srgbClr val="000000"/>
              </a:buClr>
              <a:buSzPct val="100000"/>
              <a:buFont typeface="Arial" charset="0"/>
              <a:buChar char="•"/>
              <a:defRPr sz="4200">
                <a:solidFill>
                  <a:schemeClr val="tx1"/>
                </a:solidFill>
                <a:latin typeface="Calibri" charset="0"/>
                <a:ea typeface="Heiti SC Light" charset="-122"/>
                <a:sym typeface="Calibri" charset="0"/>
              </a:defRPr>
            </a:lvl1pPr>
            <a:lvl2pPr marL="742950" indent="-285750">
              <a:spcBef>
                <a:spcPts val="1000"/>
              </a:spcBef>
              <a:buClr>
                <a:srgbClr val="000000"/>
              </a:buClr>
              <a:buSzPct val="100000"/>
              <a:buFont typeface="Arial" charset="0"/>
              <a:buChar char="–"/>
              <a:defRPr sz="3600">
                <a:solidFill>
                  <a:schemeClr val="tx1"/>
                </a:solidFill>
                <a:latin typeface="Calibri" charset="0"/>
                <a:ea typeface="Heiti SC Light" charset="-122"/>
                <a:sym typeface="Calibri" charset="0"/>
              </a:defRPr>
            </a:lvl2pPr>
            <a:lvl3pPr marL="1143000" indent="-228600">
              <a:spcBef>
                <a:spcPts val="800"/>
              </a:spcBef>
              <a:buClr>
                <a:srgbClr val="000000"/>
              </a:buClr>
              <a:buSzPct val="100000"/>
              <a:buFont typeface="Arial" charset="0"/>
              <a:buChar char="•"/>
              <a:defRPr sz="3000">
                <a:solidFill>
                  <a:schemeClr val="tx1"/>
                </a:solidFill>
                <a:latin typeface="Calibri" charset="0"/>
                <a:ea typeface="Heiti SC Light" charset="-122"/>
                <a:sym typeface="Calibri" charset="0"/>
              </a:defRPr>
            </a:lvl3pPr>
            <a:lvl4pPr marL="16002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4pPr>
            <a:lvl5pPr marL="20574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9pPr>
          </a:lstStyle>
          <a:p>
            <a:pPr eaLnBrk="1" hangingPunct="1">
              <a:spcBef>
                <a:spcPts val="1225"/>
              </a:spcBef>
              <a:buClrTx/>
              <a:buSzTx/>
              <a:buFontTx/>
              <a:buNone/>
            </a:pPr>
            <a:r>
              <a:rPr lang="en-US" altLang="en-US" sz="5400">
                <a:latin typeface="Calibri Bold" charset="0"/>
                <a:ea typeface="ＭＳ Ｐゴシック" charset="-128"/>
                <a:sym typeface="Calibri Bold" charset="0"/>
              </a:rPr>
              <a:t>Where am I now?</a:t>
            </a:r>
          </a:p>
        </p:txBody>
      </p:sp>
      <p:sp>
        <p:nvSpPr>
          <p:cNvPr id="98306" name="Rectangle 5"/>
          <p:cNvSpPr>
            <a:spLocks/>
          </p:cNvSpPr>
          <p:nvPr/>
        </p:nvSpPr>
        <p:spPr bwMode="auto">
          <a:xfrm>
            <a:off x="5383213" y="8085138"/>
            <a:ext cx="7264400" cy="110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spcBef>
                <a:spcPts val="1100"/>
              </a:spcBef>
              <a:buClr>
                <a:srgbClr val="000000"/>
              </a:buClr>
              <a:buSzPct val="100000"/>
              <a:buFont typeface="Arial" charset="0"/>
              <a:buChar char="•"/>
              <a:defRPr sz="4200">
                <a:solidFill>
                  <a:schemeClr val="tx1"/>
                </a:solidFill>
                <a:latin typeface="Calibri" charset="0"/>
                <a:ea typeface="Heiti SC Light" charset="-122"/>
                <a:sym typeface="Calibri" charset="0"/>
              </a:defRPr>
            </a:lvl1pPr>
            <a:lvl2pPr marL="742950" indent="-285750">
              <a:spcBef>
                <a:spcPts val="1000"/>
              </a:spcBef>
              <a:buClr>
                <a:srgbClr val="000000"/>
              </a:buClr>
              <a:buSzPct val="100000"/>
              <a:buFont typeface="Arial" charset="0"/>
              <a:buChar char="–"/>
              <a:defRPr sz="3600">
                <a:solidFill>
                  <a:schemeClr val="tx1"/>
                </a:solidFill>
                <a:latin typeface="Calibri" charset="0"/>
                <a:ea typeface="Heiti SC Light" charset="-122"/>
                <a:sym typeface="Calibri" charset="0"/>
              </a:defRPr>
            </a:lvl2pPr>
            <a:lvl3pPr marL="1143000" indent="-228600">
              <a:spcBef>
                <a:spcPts val="800"/>
              </a:spcBef>
              <a:buClr>
                <a:srgbClr val="000000"/>
              </a:buClr>
              <a:buSzPct val="100000"/>
              <a:buFont typeface="Arial" charset="0"/>
              <a:buChar char="•"/>
              <a:defRPr sz="3000">
                <a:solidFill>
                  <a:schemeClr val="tx1"/>
                </a:solidFill>
                <a:latin typeface="Calibri" charset="0"/>
                <a:ea typeface="Heiti SC Light" charset="-122"/>
                <a:sym typeface="Calibri" charset="0"/>
              </a:defRPr>
            </a:lvl3pPr>
            <a:lvl4pPr marL="16002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4pPr>
            <a:lvl5pPr marL="20574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9pPr>
          </a:lstStyle>
          <a:p>
            <a:pPr algn="ctr" eaLnBrk="1" hangingPunct="1">
              <a:spcBef>
                <a:spcPts val="1225"/>
              </a:spcBef>
              <a:buClrTx/>
              <a:buSzTx/>
              <a:buFontTx/>
              <a:buNone/>
            </a:pPr>
            <a:r>
              <a:rPr lang="en-US" altLang="en-US" sz="5400">
                <a:latin typeface="Calibri Bold" charset="0"/>
                <a:ea typeface="ＭＳ Ｐゴシック" charset="-128"/>
                <a:sym typeface="Calibri Bold" charset="0"/>
              </a:rPr>
              <a:t>How do I close the gap? </a:t>
            </a:r>
          </a:p>
        </p:txBody>
      </p:sp>
      <p:pic>
        <p:nvPicPr>
          <p:cNvPr id="9830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0200" y="1900238"/>
            <a:ext cx="11352213" cy="618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08" name="Rectangle 3"/>
          <p:cNvSpPr>
            <a:spLocks/>
          </p:cNvSpPr>
          <p:nvPr/>
        </p:nvSpPr>
        <p:spPr bwMode="auto">
          <a:xfrm>
            <a:off x="7472363" y="2206625"/>
            <a:ext cx="538003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spAutoFit/>
          </a:bodyPr>
          <a:lstStyle>
            <a:lvl1pPr>
              <a:spcBef>
                <a:spcPts val="1100"/>
              </a:spcBef>
              <a:buClr>
                <a:srgbClr val="000000"/>
              </a:buClr>
              <a:buSzPct val="100000"/>
              <a:buFont typeface="Arial" charset="0"/>
              <a:buChar char="•"/>
              <a:defRPr sz="4200">
                <a:solidFill>
                  <a:schemeClr val="tx1"/>
                </a:solidFill>
                <a:latin typeface="Calibri" charset="0"/>
                <a:ea typeface="Heiti SC Light" charset="-122"/>
                <a:sym typeface="Calibri" charset="0"/>
              </a:defRPr>
            </a:lvl1pPr>
            <a:lvl2pPr marL="742950" indent="-285750">
              <a:spcBef>
                <a:spcPts val="1000"/>
              </a:spcBef>
              <a:buClr>
                <a:srgbClr val="000000"/>
              </a:buClr>
              <a:buSzPct val="100000"/>
              <a:buFont typeface="Arial" charset="0"/>
              <a:buChar char="–"/>
              <a:defRPr sz="3600">
                <a:solidFill>
                  <a:schemeClr val="tx1"/>
                </a:solidFill>
                <a:latin typeface="Calibri" charset="0"/>
                <a:ea typeface="Heiti SC Light" charset="-122"/>
                <a:sym typeface="Calibri" charset="0"/>
              </a:defRPr>
            </a:lvl2pPr>
            <a:lvl3pPr marL="1143000" indent="-228600">
              <a:spcBef>
                <a:spcPts val="800"/>
              </a:spcBef>
              <a:buClr>
                <a:srgbClr val="000000"/>
              </a:buClr>
              <a:buSzPct val="100000"/>
              <a:buFont typeface="Arial" charset="0"/>
              <a:buChar char="•"/>
              <a:defRPr sz="3000">
                <a:solidFill>
                  <a:schemeClr val="tx1"/>
                </a:solidFill>
                <a:latin typeface="Calibri" charset="0"/>
                <a:ea typeface="Heiti SC Light" charset="-122"/>
                <a:sym typeface="Calibri" charset="0"/>
              </a:defRPr>
            </a:lvl3pPr>
            <a:lvl4pPr marL="16002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4pPr>
            <a:lvl5pPr marL="20574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9pPr>
          </a:lstStyle>
          <a:p>
            <a:pPr eaLnBrk="1" hangingPunct="1">
              <a:spcBef>
                <a:spcPts val="1225"/>
              </a:spcBef>
              <a:buClrTx/>
              <a:buSzTx/>
              <a:buFontTx/>
              <a:buNone/>
            </a:pPr>
            <a:r>
              <a:rPr lang="en-US" altLang="en-US" sz="5400">
                <a:latin typeface="Calibri Bold" charset="0"/>
                <a:ea typeface="ＭＳ Ｐゴシック" charset="-128"/>
                <a:sym typeface="Calibri Bold" charset="0"/>
              </a:rPr>
              <a:t>Where am I going?</a:t>
            </a:r>
          </a:p>
        </p:txBody>
      </p:sp>
      <p:sp>
        <p:nvSpPr>
          <p:cNvPr id="3" name="TextBox 2"/>
          <p:cNvSpPr txBox="1"/>
          <p:nvPr/>
        </p:nvSpPr>
        <p:spPr>
          <a:xfrm>
            <a:off x="92075" y="373063"/>
            <a:ext cx="12753975" cy="1016000"/>
          </a:xfrm>
          <a:prstGeom prst="rect">
            <a:avLst/>
          </a:prstGeom>
          <a:noFill/>
        </p:spPr>
        <p:txBody>
          <a:bodyPr wrap="none">
            <a:spAutoFit/>
          </a:bodyPr>
          <a:lstStyle/>
          <a:p>
            <a:pPr algn="ctr" eaLnBrk="1" hangingPunct="1">
              <a:defRPr/>
            </a:pPr>
            <a:r>
              <a:rPr lang="en-US" sz="6000" b="1" dirty="0">
                <a:latin typeface="+mn-lt"/>
              </a:rPr>
              <a:t>Three Formative Assessment Questions</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2800" y="0"/>
            <a:ext cx="14652625"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18" name="Rectangle 2"/>
          <p:cNvSpPr>
            <a:spLocks/>
          </p:cNvSpPr>
          <p:nvPr/>
        </p:nvSpPr>
        <p:spPr bwMode="auto">
          <a:xfrm>
            <a:off x="0" y="2492375"/>
            <a:ext cx="12442825"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lgn="ctr">
              <a:defRPr sz="4200">
                <a:solidFill>
                  <a:srgbClr val="000000"/>
                </a:solidFill>
                <a:latin typeface="Gill Sans" charset="0"/>
                <a:ea typeface="Heiti SC Light" charset="-122"/>
                <a:sym typeface="Gill Sans" charset="0"/>
              </a:defRPr>
            </a:lvl1pPr>
            <a:lvl2pPr marL="742950" indent="-285750" algn="ctr">
              <a:defRPr sz="4200">
                <a:solidFill>
                  <a:srgbClr val="000000"/>
                </a:solidFill>
                <a:latin typeface="Gill Sans" charset="0"/>
                <a:ea typeface="Heiti SC Light" charset="-122"/>
                <a:sym typeface="Gill Sans" charset="0"/>
              </a:defRPr>
            </a:lvl2pPr>
            <a:lvl3pPr marL="1143000" indent="-228600" algn="ctr">
              <a:defRPr sz="4200">
                <a:solidFill>
                  <a:srgbClr val="000000"/>
                </a:solidFill>
                <a:latin typeface="Gill Sans" charset="0"/>
                <a:ea typeface="Heiti SC Light" charset="-122"/>
                <a:sym typeface="Gill Sans" charset="0"/>
              </a:defRPr>
            </a:lvl3pPr>
            <a:lvl4pPr marL="1600200" indent="-228600" algn="ctr">
              <a:defRPr sz="4200">
                <a:solidFill>
                  <a:srgbClr val="000000"/>
                </a:solidFill>
                <a:latin typeface="Gill Sans" charset="0"/>
                <a:ea typeface="Heiti SC Light" charset="-122"/>
                <a:sym typeface="Gill Sans" charset="0"/>
              </a:defRPr>
            </a:lvl4pPr>
            <a:lvl5pPr marL="2057400" indent="-228600" algn="ctr">
              <a:defRPr sz="4200">
                <a:solidFill>
                  <a:srgbClr val="000000"/>
                </a:solidFill>
                <a:latin typeface="Gill Sans" charset="0"/>
                <a:ea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hangingPunct="1"/>
            <a:r>
              <a:rPr lang="en-US" altLang="en-US" sz="4000">
                <a:solidFill>
                  <a:schemeClr val="bg1"/>
                </a:solidFill>
                <a:latin typeface="Calibri Bold" charset="0"/>
                <a:ea typeface="ＭＳ Ｐゴシック" charset="-128"/>
                <a:sym typeface="Calibri Bold" charset="0"/>
              </a:rPr>
              <a:t>Individually reflect on the current state of your instructional practice or your instructional leadership. </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246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50" y="0"/>
            <a:ext cx="15087600" cy="1005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6" name="Rectangle 2"/>
          <p:cNvSpPr>
            <a:spLocks noGrp="1" noChangeArrowheads="1"/>
          </p:cNvSpPr>
          <p:nvPr>
            <p:ph type="body" idx="1"/>
          </p:nvPr>
        </p:nvSpPr>
        <p:spPr>
          <a:xfrm>
            <a:off x="8153400" y="6008688"/>
            <a:ext cx="4597400" cy="1214437"/>
          </a:xfrm>
        </p:spPr>
        <p:txBody>
          <a:bodyPr lIns="0" tIns="0" rIns="0" bIns="0" anchor="t"/>
          <a:lstStyle/>
          <a:p>
            <a:pPr marL="0" indent="0" eaLnBrk="1" hangingPunct="1">
              <a:spcBef>
                <a:spcPct val="0"/>
              </a:spcBef>
              <a:buSzPct val="125000"/>
              <a:tabLst>
                <a:tab pos="385763" algn="l"/>
              </a:tabLst>
            </a:pPr>
            <a:r>
              <a:rPr lang="en-US" altLang="en-US" sz="3400"/>
              <a:t>Deepen understanding of effective PLC practices and develop PLC plan for remainder of year.</a:t>
            </a:r>
          </a:p>
        </p:txBody>
      </p:sp>
      <p:sp>
        <p:nvSpPr>
          <p:cNvPr id="46083" name="Rectangle 3"/>
          <p:cNvSpPr>
            <a:spLocks/>
          </p:cNvSpPr>
          <p:nvPr/>
        </p:nvSpPr>
        <p:spPr bwMode="auto">
          <a:xfrm>
            <a:off x="-889000" y="3241675"/>
            <a:ext cx="14198600"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eaLnBrk="0" hangingPunct="0">
              <a:tabLst>
                <a:tab pos="385763" algn="l"/>
              </a:tabLst>
              <a:defRPr sz="4200">
                <a:solidFill>
                  <a:srgbClr val="000000"/>
                </a:solidFill>
                <a:latin typeface="Gill Sans" charset="0"/>
                <a:ea typeface="Heiti SC Light" charset="-122"/>
                <a:sym typeface="Gill Sans" charset="0"/>
              </a:defRPr>
            </a:lvl1pPr>
            <a:lvl2pPr marL="742950" indent="-285750" eaLnBrk="0" hangingPunct="0">
              <a:tabLst>
                <a:tab pos="385763" algn="l"/>
              </a:tabLst>
              <a:defRPr sz="4200">
                <a:solidFill>
                  <a:srgbClr val="000000"/>
                </a:solidFill>
                <a:latin typeface="Gill Sans" charset="0"/>
                <a:ea typeface="Heiti SC Light" charset="-122"/>
                <a:sym typeface="Gill Sans" charset="0"/>
              </a:defRPr>
            </a:lvl2pPr>
            <a:lvl3pPr marL="1143000" indent="-228600" eaLnBrk="0" hangingPunct="0">
              <a:tabLst>
                <a:tab pos="385763" algn="l"/>
              </a:tabLst>
              <a:defRPr sz="4200">
                <a:solidFill>
                  <a:srgbClr val="000000"/>
                </a:solidFill>
                <a:latin typeface="Gill Sans" charset="0"/>
                <a:ea typeface="Heiti SC Light" charset="-122"/>
                <a:sym typeface="Gill Sans" charset="0"/>
              </a:defRPr>
            </a:lvl3pPr>
            <a:lvl4pPr marL="1600200" indent="-228600" eaLnBrk="0" hangingPunct="0">
              <a:tabLst>
                <a:tab pos="385763" algn="l"/>
              </a:tabLst>
              <a:defRPr sz="4200">
                <a:solidFill>
                  <a:srgbClr val="000000"/>
                </a:solidFill>
                <a:latin typeface="Gill Sans" charset="0"/>
                <a:ea typeface="Heiti SC Light" charset="-122"/>
                <a:sym typeface="Gill Sans" charset="0"/>
              </a:defRPr>
            </a:lvl4pPr>
            <a:lvl5pPr marL="2057400" indent="-228600" eaLnBrk="0" hangingPunct="0">
              <a:tabLst>
                <a:tab pos="385763" algn="l"/>
              </a:tabLst>
              <a:defRPr sz="4200">
                <a:solidFill>
                  <a:srgbClr val="000000"/>
                </a:solidFill>
                <a:latin typeface="Gill Sans" charset="0"/>
                <a:ea typeface="Heiti SC Light" charset="-122"/>
                <a:sym typeface="Gill Sans" charset="0"/>
              </a:defRPr>
            </a:lvl5pPr>
            <a:lvl6pPr marL="2514600" indent="-228600" algn="ctr" eaLnBrk="0" fontAlgn="base" hangingPunct="0">
              <a:spcBef>
                <a:spcPct val="0"/>
              </a:spcBef>
              <a:spcAft>
                <a:spcPct val="0"/>
              </a:spcAft>
              <a:tabLst>
                <a:tab pos="385763" algn="l"/>
              </a:tabLst>
              <a:defRPr sz="4200">
                <a:solidFill>
                  <a:srgbClr val="000000"/>
                </a:solidFill>
                <a:latin typeface="Gill Sans" charset="0"/>
                <a:ea typeface="Heiti SC Light" charset="-122"/>
                <a:sym typeface="Gill Sans" charset="0"/>
              </a:defRPr>
            </a:lvl6pPr>
            <a:lvl7pPr marL="2971800" indent="-228600" algn="ctr" eaLnBrk="0" fontAlgn="base" hangingPunct="0">
              <a:spcBef>
                <a:spcPct val="0"/>
              </a:spcBef>
              <a:spcAft>
                <a:spcPct val="0"/>
              </a:spcAft>
              <a:tabLst>
                <a:tab pos="385763" algn="l"/>
              </a:tabLst>
              <a:defRPr sz="4200">
                <a:solidFill>
                  <a:srgbClr val="000000"/>
                </a:solidFill>
                <a:latin typeface="Gill Sans" charset="0"/>
                <a:ea typeface="Heiti SC Light" charset="-122"/>
                <a:sym typeface="Gill Sans" charset="0"/>
              </a:defRPr>
            </a:lvl7pPr>
            <a:lvl8pPr marL="3429000" indent="-228600" algn="ctr" eaLnBrk="0" fontAlgn="base" hangingPunct="0">
              <a:spcBef>
                <a:spcPct val="0"/>
              </a:spcBef>
              <a:spcAft>
                <a:spcPct val="0"/>
              </a:spcAft>
              <a:tabLst>
                <a:tab pos="385763" algn="l"/>
              </a:tabLst>
              <a:defRPr sz="4200">
                <a:solidFill>
                  <a:srgbClr val="000000"/>
                </a:solidFill>
                <a:latin typeface="Gill Sans" charset="0"/>
                <a:ea typeface="Heiti SC Light" charset="-122"/>
                <a:sym typeface="Gill Sans" charset="0"/>
              </a:defRPr>
            </a:lvl8pPr>
            <a:lvl9pPr marL="3886200" indent="-228600" algn="ctr" eaLnBrk="0" fontAlgn="base" hangingPunct="0">
              <a:spcBef>
                <a:spcPct val="0"/>
              </a:spcBef>
              <a:spcAft>
                <a:spcPct val="0"/>
              </a:spcAft>
              <a:tabLst>
                <a:tab pos="385763" algn="l"/>
              </a:tabLst>
              <a:defRPr sz="4200">
                <a:solidFill>
                  <a:srgbClr val="000000"/>
                </a:solidFill>
                <a:latin typeface="Gill Sans" charset="0"/>
                <a:ea typeface="Heiti SC Light" charset="-122"/>
                <a:sym typeface="Gill Sans" charset="0"/>
              </a:defRPr>
            </a:lvl9pPr>
          </a:lstStyle>
          <a:p>
            <a:pPr marL="1031875" indent="-53975" eaLnBrk="1" hangingPunct="1">
              <a:buSzPct val="125000"/>
              <a:buFont typeface="Calibri" charset="0"/>
              <a:buChar char="•"/>
              <a:tabLst>
                <a:tab pos="555625" algn="l"/>
                <a:tab pos="952500" algn="l"/>
              </a:tabLst>
              <a:defRPr/>
            </a:pPr>
            <a:r>
              <a:rPr lang="en-US" altLang="en-US" sz="3400" dirty="0" smtClean="0">
                <a:solidFill>
                  <a:schemeClr val="tx1"/>
                </a:solidFill>
                <a:latin typeface="+mn-lt"/>
                <a:ea typeface="ＭＳ Ｐゴシック" charset="-128"/>
                <a:sym typeface="Calibri" charset="0"/>
              </a:rPr>
              <a:t>Share and develop criteria for a classroom engaged in growth mindset.</a:t>
            </a:r>
          </a:p>
          <a:p>
            <a:pPr marL="1031875" indent="-53975" eaLnBrk="1" hangingPunct="1">
              <a:buSzPct val="125000"/>
              <a:buFont typeface="Calibri" charset="0"/>
              <a:buChar char="•"/>
              <a:tabLst>
                <a:tab pos="555625" algn="l"/>
                <a:tab pos="952500" algn="l"/>
              </a:tabLst>
              <a:defRPr/>
            </a:pPr>
            <a:r>
              <a:rPr lang="en-US" sz="3400" dirty="0" smtClean="0">
                <a:latin typeface="+mn-lt"/>
              </a:rPr>
              <a:t>Share and develop prompts and strategies for classroom discourse that focus on student-student-talk.</a:t>
            </a:r>
          </a:p>
        </p:txBody>
      </p:sp>
      <p:sp>
        <p:nvSpPr>
          <p:cNvPr id="62468" name="TextBox 2"/>
          <p:cNvSpPr txBox="1">
            <a:spLocks noChangeArrowheads="1"/>
          </p:cNvSpPr>
          <p:nvPr/>
        </p:nvSpPr>
        <p:spPr bwMode="auto">
          <a:xfrm>
            <a:off x="7934325" y="1524000"/>
            <a:ext cx="1841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sz="4200">
                <a:solidFill>
                  <a:srgbClr val="000000"/>
                </a:solidFill>
                <a:latin typeface="Gill Sans" charset="0"/>
                <a:ea typeface="Heiti SC Light" charset="-122"/>
                <a:sym typeface="Gill Sans" charset="0"/>
              </a:defRPr>
            </a:lvl1pPr>
            <a:lvl2pPr marL="742950" indent="-285750" algn="ctr">
              <a:defRPr sz="4200">
                <a:solidFill>
                  <a:srgbClr val="000000"/>
                </a:solidFill>
                <a:latin typeface="Gill Sans" charset="0"/>
                <a:ea typeface="Heiti SC Light" charset="-122"/>
                <a:sym typeface="Gill Sans" charset="0"/>
              </a:defRPr>
            </a:lvl2pPr>
            <a:lvl3pPr marL="1143000" indent="-228600" algn="ctr">
              <a:defRPr sz="4200">
                <a:solidFill>
                  <a:srgbClr val="000000"/>
                </a:solidFill>
                <a:latin typeface="Gill Sans" charset="0"/>
                <a:ea typeface="Heiti SC Light" charset="-122"/>
                <a:sym typeface="Gill Sans" charset="0"/>
              </a:defRPr>
            </a:lvl3pPr>
            <a:lvl4pPr marL="1600200" indent="-228600" algn="ctr">
              <a:defRPr sz="4200">
                <a:solidFill>
                  <a:srgbClr val="000000"/>
                </a:solidFill>
                <a:latin typeface="Gill Sans" charset="0"/>
                <a:ea typeface="Heiti SC Light" charset="-122"/>
                <a:sym typeface="Gill Sans" charset="0"/>
              </a:defRPr>
            </a:lvl4pPr>
            <a:lvl5pPr marL="2057400" indent="-228600" algn="ctr">
              <a:defRPr sz="4200">
                <a:solidFill>
                  <a:srgbClr val="000000"/>
                </a:solidFill>
                <a:latin typeface="Gill Sans" charset="0"/>
                <a:ea typeface="Heiti SC Light" charset="-122"/>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Heiti SC Light" charset="-122"/>
                <a:sym typeface="Gill Sans" charset="0"/>
              </a:defRPr>
            </a:lvl9pPr>
          </a:lstStyle>
          <a:p>
            <a:pPr eaLnBrk="1" hangingPunct="1"/>
            <a:endParaRPr lang="en-US" altLang="en-US"/>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p:cNvSpPr>
          <p:nvPr/>
        </p:nvSpPr>
        <p:spPr bwMode="auto">
          <a:xfrm>
            <a:off x="2374900" y="5969000"/>
            <a:ext cx="9753600" cy="3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marL="342900" indent="-342900">
              <a:spcBef>
                <a:spcPts val="1100"/>
              </a:spcBef>
              <a:buClr>
                <a:srgbClr val="000000"/>
              </a:buClr>
              <a:buSzPct val="100000"/>
              <a:buFont typeface="Arial" charset="0"/>
              <a:buChar char="•"/>
              <a:defRPr sz="4200">
                <a:solidFill>
                  <a:schemeClr val="tx1"/>
                </a:solidFill>
                <a:latin typeface="Calibri" charset="0"/>
                <a:ea typeface="Heiti SC Light" charset="-122"/>
                <a:sym typeface="Calibri" charset="0"/>
              </a:defRPr>
            </a:lvl1pPr>
            <a:lvl2pPr marL="742950" indent="-285750">
              <a:spcBef>
                <a:spcPts val="1000"/>
              </a:spcBef>
              <a:buClr>
                <a:srgbClr val="000000"/>
              </a:buClr>
              <a:buSzPct val="100000"/>
              <a:buFont typeface="Arial" charset="0"/>
              <a:buChar char="–"/>
              <a:defRPr sz="3600">
                <a:solidFill>
                  <a:schemeClr val="tx1"/>
                </a:solidFill>
                <a:latin typeface="Calibri" charset="0"/>
                <a:ea typeface="Heiti SC Light" charset="-122"/>
                <a:sym typeface="Calibri" charset="0"/>
              </a:defRPr>
            </a:lvl2pPr>
            <a:lvl3pPr marL="666750">
              <a:spcBef>
                <a:spcPts val="900"/>
              </a:spcBef>
              <a:buClr>
                <a:srgbClr val="000000"/>
              </a:buClr>
              <a:buSzPct val="100000"/>
              <a:buFont typeface="Arial" charset="0"/>
              <a:buChar char="•"/>
              <a:defRPr sz="3000">
                <a:solidFill>
                  <a:schemeClr val="tx1"/>
                </a:solidFill>
                <a:latin typeface="Calibri" charset="0"/>
                <a:ea typeface="Heiti SC Light" charset="-122"/>
                <a:sym typeface="Calibri" charset="0"/>
              </a:defRPr>
            </a:lvl3pPr>
            <a:lvl4pPr marL="16002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4pPr>
            <a:lvl5pPr marL="20574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9pPr>
          </a:lstStyle>
          <a:p>
            <a:pPr lvl="2" eaLnBrk="1" hangingPunct="1">
              <a:spcBef>
                <a:spcPts val="875"/>
              </a:spcBef>
              <a:buClrTx/>
              <a:buSzTx/>
              <a:buFontTx/>
              <a:buNone/>
            </a:pPr>
            <a:r>
              <a:rPr lang="en-US" altLang="en-US" sz="4200">
                <a:ea typeface="ＭＳ Ｐゴシック" charset="-128"/>
              </a:rPr>
              <a:t>I can articulate the characteristics of a classroom focused on growth for all students.  </a:t>
            </a:r>
          </a:p>
          <a:p>
            <a:pPr lvl="2" eaLnBrk="1" hangingPunct="1">
              <a:spcBef>
                <a:spcPts val="875"/>
              </a:spcBef>
              <a:buClrTx/>
              <a:buSzTx/>
              <a:buFontTx/>
              <a:buNone/>
            </a:pPr>
            <a:r>
              <a:rPr lang="en-US" altLang="en-US" sz="4200">
                <a:ea typeface="ＭＳ Ｐゴシック" charset="-128"/>
              </a:rPr>
              <a:t>I can plan activities to encourage a growth mindset.</a:t>
            </a:r>
          </a:p>
        </p:txBody>
      </p:sp>
      <p:sp>
        <p:nvSpPr>
          <p:cNvPr id="64514" name="Rectangle 3"/>
          <p:cNvSpPr>
            <a:spLocks noGrp="1" noChangeArrowheads="1"/>
          </p:cNvSpPr>
          <p:nvPr>
            <p:ph type="body" idx="1"/>
          </p:nvPr>
        </p:nvSpPr>
        <p:spPr>
          <a:xfrm>
            <a:off x="5764213" y="762000"/>
            <a:ext cx="6667500" cy="4711700"/>
          </a:xfrm>
        </p:spPr>
        <p:txBody>
          <a:bodyPr/>
          <a:lstStyle/>
          <a:p>
            <a:pPr marL="0" indent="0" eaLnBrk="1" hangingPunct="1">
              <a:spcBef>
                <a:spcPct val="0"/>
              </a:spcBef>
              <a:buFont typeface="Arial" charset="0"/>
              <a:buNone/>
            </a:pPr>
            <a:r>
              <a:rPr lang="en-US" altLang="en-US" sz="5000"/>
              <a:t>What student and teacher behaviors and practices are present in a classroom with a growth mindset culture?</a:t>
            </a:r>
          </a:p>
        </p:txBody>
      </p:sp>
      <p:pic>
        <p:nvPicPr>
          <p:cNvPr id="6451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9938" y="609600"/>
            <a:ext cx="5295900"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8000" y="0"/>
            <a:ext cx="146304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2" name="Rectangle 1"/>
          <p:cNvSpPr>
            <a:spLocks noGrp="1" noChangeArrowheads="1"/>
          </p:cNvSpPr>
          <p:nvPr>
            <p:ph type="body" idx="1"/>
          </p:nvPr>
        </p:nvSpPr>
        <p:spPr>
          <a:xfrm>
            <a:off x="647700" y="812800"/>
            <a:ext cx="11709400" cy="2311400"/>
          </a:xfrm>
          <a:solidFill>
            <a:schemeClr val="bg1"/>
          </a:solidFill>
          <a:ln w="25400">
            <a:solidFill>
              <a:schemeClr val="tx1"/>
            </a:solidFill>
            <a:miter lim="800000"/>
            <a:headEnd/>
            <a:tailEnd/>
          </a:ln>
        </p:spPr>
        <p:txBody>
          <a:bodyPr/>
          <a:lstStyle/>
          <a:p>
            <a:pPr marL="0" indent="0" algn="ctr" eaLnBrk="1" hangingPunct="1">
              <a:buFont typeface="Arial" charset="0"/>
              <a:buNone/>
            </a:pPr>
            <a:r>
              <a:rPr lang="en-US" altLang="en-US" sz="4800"/>
              <a:t>What strategies have you used in your classroom that have helped students develop a growth mindset?</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09" name="Rectangle 3"/>
          <p:cNvSpPr>
            <a:spLocks/>
          </p:cNvSpPr>
          <p:nvPr/>
        </p:nvSpPr>
        <p:spPr bwMode="auto">
          <a:xfrm>
            <a:off x="5162550" y="2309813"/>
            <a:ext cx="78422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40640" bIns="0">
            <a:spAutoFit/>
          </a:bodyPr>
          <a:lstStyle>
            <a:lvl1pPr marL="39688">
              <a:spcBef>
                <a:spcPts val="1100"/>
              </a:spcBef>
              <a:buClr>
                <a:srgbClr val="000000"/>
              </a:buClr>
              <a:buSzPct val="100000"/>
              <a:buFont typeface="Arial" charset="0"/>
              <a:buChar char="•"/>
              <a:defRPr sz="4200">
                <a:solidFill>
                  <a:schemeClr val="tx1"/>
                </a:solidFill>
                <a:latin typeface="Calibri" charset="0"/>
                <a:ea typeface="Heiti SC Light" charset="-122"/>
                <a:sym typeface="Calibri" charset="0"/>
              </a:defRPr>
            </a:lvl1pPr>
            <a:lvl2pPr marL="742950" indent="-285750">
              <a:spcBef>
                <a:spcPts val="1000"/>
              </a:spcBef>
              <a:buClr>
                <a:srgbClr val="000000"/>
              </a:buClr>
              <a:buSzPct val="100000"/>
              <a:buFont typeface="Arial" charset="0"/>
              <a:buChar char="–"/>
              <a:defRPr sz="3600">
                <a:solidFill>
                  <a:schemeClr val="tx1"/>
                </a:solidFill>
                <a:latin typeface="Calibri" charset="0"/>
                <a:ea typeface="Heiti SC Light" charset="-122"/>
                <a:sym typeface="Calibri" charset="0"/>
              </a:defRPr>
            </a:lvl2pPr>
            <a:lvl3pPr marL="1143000" indent="-228600">
              <a:spcBef>
                <a:spcPts val="900"/>
              </a:spcBef>
              <a:buClr>
                <a:srgbClr val="000000"/>
              </a:buClr>
              <a:buSzPct val="100000"/>
              <a:buFont typeface="Arial" charset="0"/>
              <a:buChar char="•"/>
              <a:defRPr sz="3000">
                <a:solidFill>
                  <a:schemeClr val="tx1"/>
                </a:solidFill>
                <a:latin typeface="Calibri" charset="0"/>
                <a:ea typeface="Heiti SC Light" charset="-122"/>
                <a:sym typeface="Calibri" charset="0"/>
              </a:defRPr>
            </a:lvl3pPr>
            <a:lvl4pPr marL="16002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4pPr>
            <a:lvl5pPr marL="20574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9pPr>
          </a:lstStyle>
          <a:p>
            <a:pPr algn="ctr" eaLnBrk="1" hangingPunct="1">
              <a:spcBef>
                <a:spcPct val="0"/>
              </a:spcBef>
              <a:buClrTx/>
              <a:buSzTx/>
              <a:buFontTx/>
              <a:buNone/>
            </a:pPr>
            <a:r>
              <a:rPr lang="en-US" altLang="en-US" sz="4800">
                <a:solidFill>
                  <a:schemeClr val="bg1"/>
                </a:solidFill>
                <a:ea typeface="ＭＳ Ｐゴシック" charset="-128"/>
              </a:rPr>
              <a:t>Read </a:t>
            </a:r>
            <a:r>
              <a:rPr lang="en-US" altLang="en-US" sz="4800">
                <a:solidFill>
                  <a:schemeClr val="bg1"/>
                </a:solidFill>
                <a:latin typeface="Calibri Italic" charset="0"/>
                <a:ea typeface="ＭＳ Ｐゴシック" charset="-128"/>
                <a:sym typeface="Calibri Italic" charset="0"/>
              </a:rPr>
              <a:t>Even Geniuses Work Hard</a:t>
            </a:r>
          </a:p>
        </p:txBody>
      </p:sp>
      <p:sp>
        <p:nvSpPr>
          <p:cNvPr id="68610" name="Rectangle 4"/>
          <p:cNvSpPr>
            <a:spLocks/>
          </p:cNvSpPr>
          <p:nvPr/>
        </p:nvSpPr>
        <p:spPr bwMode="auto">
          <a:xfrm>
            <a:off x="-2184400" y="227013"/>
            <a:ext cx="81661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lvl1pPr>
              <a:spcBef>
                <a:spcPts val="1100"/>
              </a:spcBef>
              <a:buClr>
                <a:srgbClr val="000000"/>
              </a:buClr>
              <a:buSzPct val="100000"/>
              <a:buFont typeface="Arial" charset="0"/>
              <a:buChar char="•"/>
              <a:defRPr sz="4200">
                <a:solidFill>
                  <a:schemeClr val="tx1"/>
                </a:solidFill>
                <a:latin typeface="Calibri" charset="0"/>
                <a:ea typeface="Heiti SC Light" charset="-122"/>
                <a:sym typeface="Calibri" charset="0"/>
              </a:defRPr>
            </a:lvl1pPr>
            <a:lvl2pPr marL="742950" indent="-285750">
              <a:spcBef>
                <a:spcPts val="1000"/>
              </a:spcBef>
              <a:buClr>
                <a:srgbClr val="000000"/>
              </a:buClr>
              <a:buSzPct val="100000"/>
              <a:buFont typeface="Arial" charset="0"/>
              <a:buChar char="–"/>
              <a:defRPr sz="3600">
                <a:solidFill>
                  <a:schemeClr val="tx1"/>
                </a:solidFill>
                <a:latin typeface="Calibri" charset="0"/>
                <a:ea typeface="Heiti SC Light" charset="-122"/>
                <a:sym typeface="Calibri" charset="0"/>
              </a:defRPr>
            </a:lvl2pPr>
            <a:lvl3pPr marL="1143000" indent="-228600">
              <a:spcBef>
                <a:spcPts val="900"/>
              </a:spcBef>
              <a:buClr>
                <a:srgbClr val="000000"/>
              </a:buClr>
              <a:buSzPct val="100000"/>
              <a:buFont typeface="Arial" charset="0"/>
              <a:buChar char="•"/>
              <a:defRPr sz="3000">
                <a:solidFill>
                  <a:schemeClr val="tx1"/>
                </a:solidFill>
                <a:latin typeface="Calibri" charset="0"/>
                <a:ea typeface="Heiti SC Light" charset="-122"/>
                <a:sym typeface="Calibri" charset="0"/>
              </a:defRPr>
            </a:lvl3pPr>
            <a:lvl4pPr marL="16002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4pPr>
            <a:lvl5pPr marL="2057400" indent="-228600">
              <a:spcBef>
                <a:spcPts val="700"/>
              </a:spcBef>
              <a:buClr>
                <a:srgbClr val="000000"/>
              </a:buClr>
              <a:buSzPct val="100000"/>
              <a:buFont typeface="Arial" charset="0"/>
              <a:buChar char="»"/>
              <a:defRPr sz="2400">
                <a:solidFill>
                  <a:schemeClr val="tx1"/>
                </a:solidFill>
                <a:latin typeface="Calibri" charset="0"/>
                <a:ea typeface="Heiti SC Light" charset="-122"/>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400">
                <a:solidFill>
                  <a:schemeClr val="tx1"/>
                </a:solidFill>
                <a:latin typeface="Calibri" charset="0"/>
                <a:ea typeface="Heiti SC Light" charset="-122"/>
                <a:sym typeface="Calibri" charset="0"/>
              </a:defRPr>
            </a:lvl9pPr>
          </a:lstStyle>
          <a:p>
            <a:pPr eaLnBrk="1" hangingPunct="1">
              <a:spcBef>
                <a:spcPct val="0"/>
              </a:spcBef>
              <a:buClrTx/>
            </a:pPr>
            <a:r>
              <a:rPr lang="en-US" altLang="en-US" sz="3600">
                <a:solidFill>
                  <a:schemeClr val="bg1"/>
                </a:solidFill>
                <a:ea typeface="ＭＳ Ｐゴシック" charset="-128"/>
              </a:rPr>
              <a:t>How can you create a culture of risk taking in your classroom?</a:t>
            </a:r>
          </a:p>
        </p:txBody>
      </p:sp>
      <p:pic>
        <p:nvPicPr>
          <p:cNvPr id="6861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2800" y="0"/>
            <a:ext cx="14630400" cy="1076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2" name="Rectangle 2"/>
          <p:cNvSpPr>
            <a:spLocks noGrp="1" noChangeArrowheads="1"/>
          </p:cNvSpPr>
          <p:nvPr>
            <p:ph type="body" idx="1"/>
          </p:nvPr>
        </p:nvSpPr>
        <p:spPr>
          <a:xfrm>
            <a:off x="6502400" y="457200"/>
            <a:ext cx="6500813" cy="2609850"/>
          </a:xfrm>
        </p:spPr>
        <p:txBody>
          <a:bodyPr lIns="0" tIns="0" rIns="0" bIns="0"/>
          <a:lstStyle/>
          <a:p>
            <a:pPr marL="0" indent="0" algn="ctr" eaLnBrk="1" hangingPunct="1">
              <a:spcBef>
                <a:spcPct val="0"/>
              </a:spcBef>
            </a:pPr>
            <a:r>
              <a:rPr lang="en-US" altLang="en-US" sz="4000">
                <a:solidFill>
                  <a:schemeClr val="bg1"/>
                </a:solidFill>
              </a:rPr>
              <a:t>What specific steps will you take in order to help  your students build a growth mindset?</a:t>
            </a:r>
          </a:p>
        </p:txBody>
      </p:sp>
      <p:sp>
        <p:nvSpPr>
          <p:cNvPr id="11" name="TextBox 10"/>
          <p:cNvSpPr txBox="1"/>
          <p:nvPr/>
        </p:nvSpPr>
        <p:spPr>
          <a:xfrm>
            <a:off x="0" y="604838"/>
            <a:ext cx="3719513" cy="2308225"/>
          </a:xfrm>
          <a:prstGeom prst="rect">
            <a:avLst/>
          </a:prstGeom>
          <a:noFill/>
        </p:spPr>
        <p:txBody>
          <a:bodyPr wrap="none">
            <a:spAutoFit/>
          </a:bodyPr>
          <a:lstStyle/>
          <a:p>
            <a:pPr algn="ctr" eaLnBrk="1" hangingPunct="1">
              <a:defRPr/>
            </a:pPr>
            <a:r>
              <a:rPr lang="en-US" sz="4800" dirty="0">
                <a:solidFill>
                  <a:schemeClr val="bg1"/>
                </a:solidFill>
                <a:latin typeface="+mn-lt"/>
              </a:rPr>
              <a:t>Read </a:t>
            </a:r>
          </a:p>
          <a:p>
            <a:pPr algn="ctr" eaLnBrk="1" hangingPunct="1">
              <a:defRPr/>
            </a:pPr>
            <a:r>
              <a:rPr lang="en-US" sz="4800" i="1" dirty="0">
                <a:solidFill>
                  <a:schemeClr val="bg1"/>
                </a:solidFill>
                <a:latin typeface="+mn-lt"/>
              </a:rPr>
              <a:t>Even Geniuses</a:t>
            </a:r>
          </a:p>
          <a:p>
            <a:pPr algn="ctr" eaLnBrk="1" hangingPunct="1">
              <a:defRPr/>
            </a:pPr>
            <a:r>
              <a:rPr lang="en-US" sz="4800" i="1" dirty="0">
                <a:solidFill>
                  <a:schemeClr val="bg1"/>
                </a:solidFill>
                <a:latin typeface="+mn-lt"/>
              </a:rPr>
              <a:t>Work Hard</a:t>
            </a:r>
            <a:endParaRPr lang="en-US" sz="4800" dirty="0">
              <a:solidFill>
                <a:schemeClr val="bg1"/>
              </a:solidFill>
              <a:latin typeface="+mn-lt"/>
            </a:endParaRPr>
          </a:p>
        </p:txBody>
      </p: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1.jpeg"/></Relationships>
</file>

<file path=ppt/theme/_rels/theme12.xml.rels><?xml version="1.0" encoding="UTF-8" standalone="yes"?>
<Relationships xmlns="http://schemas.openxmlformats.org/package/2006/relationships"><Relationship Id="rId1" Type="http://schemas.openxmlformats.org/officeDocument/2006/relationships/image" Target="../media/image1.jpeg"/></Relationships>
</file>

<file path=ppt/theme/_rels/theme13.xml.rels><?xml version="1.0" encoding="UTF-8" standalone="yes"?>
<Relationships xmlns="http://schemas.openxmlformats.org/package/2006/relationships"><Relationship Id="rId1" Type="http://schemas.openxmlformats.org/officeDocument/2006/relationships/image" Target="../media/image1.jpeg"/></Relationships>
</file>

<file path=ppt/theme/_rels/theme14.xml.rels><?xml version="1.0" encoding="UTF-8" standalone="yes"?>
<Relationships xmlns="http://schemas.openxmlformats.org/package/2006/relationships"><Relationship Id="rId1" Type="http://schemas.openxmlformats.org/officeDocument/2006/relationships/image" Target="../media/image1.jpeg"/></Relationships>
</file>

<file path=ppt/theme/_rels/theme15.xml.rels><?xml version="1.0" encoding="UTF-8" standalone="yes"?>
<Relationships xmlns="http://schemas.openxmlformats.org/package/2006/relationships"><Relationship Id="rId1" Type="http://schemas.openxmlformats.org/officeDocument/2006/relationships/image" Target="../media/image1.jpeg"/></Relationships>
</file>

<file path=ppt/theme/_rels/theme16.xml.rels><?xml version="1.0" encoding="UTF-8" standalone="yes"?>
<Relationships xmlns="http://schemas.openxmlformats.org/package/2006/relationships"><Relationship Id="rId1" Type="http://schemas.openxmlformats.org/officeDocument/2006/relationships/image" Target="../media/image1.jpeg"/></Relationships>
</file>

<file path=ppt/theme/_rels/theme17.xml.rels><?xml version="1.0" encoding="UTF-8" standalone="yes"?>
<Relationships xmlns="http://schemas.openxmlformats.org/package/2006/relationships"><Relationship Id="rId1" Type="http://schemas.openxmlformats.org/officeDocument/2006/relationships/image" Target="../media/image1.jpeg"/></Relationships>
</file>

<file path=ppt/theme/_rels/theme18.xml.rels><?xml version="1.0" encoding="UTF-8" standalone="yes"?>
<Relationships xmlns="http://schemas.openxmlformats.org/package/2006/relationships"><Relationship Id="rId1" Type="http://schemas.openxmlformats.org/officeDocument/2006/relationships/image" Target="../media/image1.jpeg"/></Relationships>
</file>

<file path=ppt/theme/_rels/theme19.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20.xml.rels><?xml version="1.0" encoding="UTF-8" standalone="yes"?>
<Relationships xmlns="http://schemas.openxmlformats.org/package/2006/relationships"><Relationship Id="rId1" Type="http://schemas.openxmlformats.org/officeDocument/2006/relationships/image" Target="../media/image1.jpeg"/></Relationships>
</file>

<file path=ppt/theme/_rels/theme21.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tle - Top copy">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 Top copy">
      <a:majorFont>
        <a:latin typeface="Calibri"/>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 Top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Title &amp; Bullets - 2 Column">
  <a:themeElements>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2 Column">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Title &amp; Bullets - Right">
  <a:themeElements>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Right">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Title, Bullets &amp; Photo">
  <a:themeElements>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Bullets &amp; Photo">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Photo - Vertical Reflection">
  <a:themeElements>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Reflection">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Title - Top">
  <a:themeElements>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Top">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Bullets">
  <a:themeElements>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llets">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Title - Center">
  <a:themeElements>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Center">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Photo - Horizontal Reflection">
  <a:themeElements>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Reflection">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Photo - Vertical">
  <a:themeElements>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_Title &amp; Bullets">
  <a:themeElements>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itle &amp; Bullets">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Title &amp; Bullets">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Title &amp; Subtitle">
  <a:themeElements>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Subtitle">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Photo - Horizontal">
  <a:themeElements>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Default - Blank">
  <a:themeElements>
    <a:clrScheme name="">
      <a:dk1>
        <a:srgbClr val="000000"/>
      </a:dk1>
      <a:lt1>
        <a:srgbClr val="FFFFFF"/>
      </a:lt1>
      <a:dk2>
        <a:srgbClr val="000000"/>
      </a:dk2>
      <a:lt2>
        <a:srgbClr val="000000"/>
      </a:lt2>
      <a:accent1>
        <a:srgbClr val="FFFFFF"/>
      </a:accent1>
      <a:accent2>
        <a:srgbClr val="333399"/>
      </a:accent2>
      <a:accent3>
        <a:srgbClr val="FFFFFF"/>
      </a:accent3>
      <a:accent4>
        <a:srgbClr val="000000"/>
      </a:accent4>
      <a:accent5>
        <a:srgbClr val="FFFFFF"/>
      </a:accent5>
      <a:accent6>
        <a:srgbClr val="2D2D8A"/>
      </a:accent6>
      <a:hlink>
        <a:srgbClr val="009999"/>
      </a:hlink>
      <a:folHlink>
        <a:srgbClr val="99CC00"/>
      </a:folHlink>
    </a:clrScheme>
    <a:fontScheme name="Default - Blank">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Default - 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Default - Title and Content copy 1">
  <a:themeElements>
    <a:clrScheme name="Default - Title and Content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Title and Content copy 1">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Default - Title and Content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Title &amp; Bullets copy">
  <a:themeElements>
    <a:clrScheme name="Title &amp; Bullets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amp; Bullets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Master #3">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Master #3">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Master #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Master #3 copy">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Master #3 copy">
      <a:majorFont>
        <a:latin typeface="Calibri"/>
        <a:ea typeface="Heiti SC Light"/>
        <a:cs typeface="Heiti SC Light"/>
      </a:majorFont>
      <a:minorFont>
        <a:latin typeface="Calibri"/>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Master #3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Title &amp; Bullets - Left">
  <a:themeElements>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Left">
      <a:majorFont>
        <a:latin typeface="Gill Sans"/>
        <a:ea typeface="Heiti SC Light"/>
        <a:cs typeface="Heiti SC Light"/>
      </a:majorFont>
      <a:minorFont>
        <a:latin typeface="Gill Sans"/>
        <a:ea typeface="Heiti SC Light"/>
        <a:cs typeface="Heiti S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SC Light" charset="0"/>
            <a:cs typeface="Heiti SC Light" charset="0"/>
            <a:sym typeface="Gill Sans"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303</TotalTime>
  <Pages>0</Pages>
  <Words>2286</Words>
  <Characters>0</Characters>
  <Application>Microsoft Macintosh PowerPoint</Application>
  <PresentationFormat>Custom</PresentationFormat>
  <Lines>0</Lines>
  <Paragraphs>213</Paragraphs>
  <Slides>21</Slides>
  <Notes>21</Notes>
  <HiddenSlides>0</HiddenSlides>
  <MMClips>0</MMClips>
  <ScaleCrop>false</ScaleCrop>
  <HeadingPairs>
    <vt:vector size="6" baseType="variant">
      <vt:variant>
        <vt:lpstr>Fonts Used</vt:lpstr>
      </vt:variant>
      <vt:variant>
        <vt:i4>10</vt:i4>
      </vt:variant>
      <vt:variant>
        <vt:lpstr>Theme</vt:lpstr>
      </vt:variant>
      <vt:variant>
        <vt:i4>21</vt:i4>
      </vt:variant>
      <vt:variant>
        <vt:lpstr>Slide Titles</vt:lpstr>
      </vt:variant>
      <vt:variant>
        <vt:i4>21</vt:i4>
      </vt:variant>
    </vt:vector>
  </HeadingPairs>
  <TitlesOfParts>
    <vt:vector size="52" baseType="lpstr">
      <vt:lpstr>Calibri</vt:lpstr>
      <vt:lpstr>Calibri Bold</vt:lpstr>
      <vt:lpstr>Calibri Italic</vt:lpstr>
      <vt:lpstr>Cambria</vt:lpstr>
      <vt:lpstr>Gill Sans</vt:lpstr>
      <vt:lpstr>Heiti SC Light</vt:lpstr>
      <vt:lpstr>Helvetica</vt:lpstr>
      <vt:lpstr>ＭＳ Ｐゴシック</vt:lpstr>
      <vt:lpstr>Wingdings 2</vt:lpstr>
      <vt:lpstr>Arial</vt:lpstr>
      <vt:lpstr>Title - Top copy</vt:lpstr>
      <vt:lpstr>Title &amp; Bullets</vt:lpstr>
      <vt:lpstr>Default - Blank</vt:lpstr>
      <vt:lpstr>Default - Title and Content copy 1</vt:lpstr>
      <vt:lpstr>Title &amp; Bullets copy</vt:lpstr>
      <vt:lpstr>Master #3</vt:lpstr>
      <vt:lpstr>Master #3 copy</vt:lpstr>
      <vt:lpstr>Blank</vt:lpstr>
      <vt:lpstr>Title &amp; Bullets - Left</vt:lpstr>
      <vt:lpstr>Title &amp; Bullets - 2 Column</vt:lpstr>
      <vt:lpstr>Title &amp; Bullets - Right</vt:lpstr>
      <vt:lpstr>Title, Bullets &amp; Photo</vt:lpstr>
      <vt:lpstr>Photo - Vertical Reflection</vt:lpstr>
      <vt:lpstr>Title - Top</vt:lpstr>
      <vt:lpstr>Bullets</vt:lpstr>
      <vt:lpstr>Title - Center</vt:lpstr>
      <vt:lpstr>Photo - Horizontal Reflection</vt:lpstr>
      <vt:lpstr>Photo - Vertical</vt:lpstr>
      <vt:lpstr>1_Title &amp; Bullets</vt:lpstr>
      <vt:lpstr>Title &amp; Subtitle</vt:lpstr>
      <vt:lpstr>Photo - Horizontal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Jo Boaler’s New Website http://youcubed.stanford.edu/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
  <cp:keywords/>
  <dc:description/>
  <cp:lastModifiedBy>Microsoft Office User</cp:lastModifiedBy>
  <cp:revision>25</cp:revision>
  <dcterms:modified xsi:type="dcterms:W3CDTF">2016-01-25T02:34:42Z</dcterms:modified>
</cp:coreProperties>
</file>